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3"/>
  </p:notesMasterIdLst>
  <p:handoutMasterIdLst>
    <p:handoutMasterId r:id="rId14"/>
  </p:handoutMasterIdLst>
  <p:sldIdLst>
    <p:sldId id="279" r:id="rId6"/>
    <p:sldId id="260" r:id="rId7"/>
    <p:sldId id="280" r:id="rId8"/>
    <p:sldId id="281" r:id="rId9"/>
    <p:sldId id="282" r:id="rId10"/>
    <p:sldId id="283" r:id="rId11"/>
    <p:sldId id="284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236"/>
    <a:srgbClr val="00ABB5"/>
    <a:srgbClr val="00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27C0A-2F6D-4073-B518-D8680D02C862}" v="137" dt="2022-04-05T14:36:15.394"/>
    <p1510:client id="{09C64C77-237F-4541-A98B-1292F91DC918}" v="17" dt="2022-01-18T14:49:10.984"/>
    <p1510:client id="{12D6DAC6-A4F3-4E72-B354-6F591B66ED63}" v="30" dt="2022-03-04T14:31:59.255"/>
    <p1510:client id="{15FAF987-2051-47FF-9654-86A69A33CD7C}" v="12" dt="2022-02-07T13:41:12.483"/>
    <p1510:client id="{18744A9C-D664-49B6-B50B-AF0F2163A4B7}" v="51" dt="2022-04-05T09:02:48.183"/>
    <p1510:client id="{203EB785-EB47-4E88-8C2C-692ED68F2384}" v="12" dt="2022-02-07T11:54:30.260"/>
    <p1510:client id="{25A42130-A0F0-4AE2-AE99-9DE8B2C20629}" v="103" dt="2022-01-13T15:57:10.661"/>
    <p1510:client id="{2624BFEA-A031-4F99-B758-30D917CC0CF9}" v="98" dt="2022-02-25T11:47:29.153"/>
    <p1510:client id="{273AFBDF-668F-4F10-940B-D08BE9D244E9}" v="18" dt="2022-02-07T14:42:26.993"/>
    <p1510:client id="{363A3DF1-C5C2-4E1D-AE70-4A9A2B18A56A}" v="11" dt="2022-04-27T13:48:23.637"/>
    <p1510:client id="{36E16376-731E-492F-B0D8-E59E7FF2688B}" v="31" dt="2022-02-07T10:07:42.177"/>
    <p1510:client id="{3A511189-5F30-4793-BFC0-E7340D7BD8E3}" v="108" dt="2022-01-21T11:30:15.164"/>
    <p1510:client id="{3B92D41E-8B0D-4463-89A3-C64F363EBB5D}" v="33" dt="2022-02-28T15:42:20.897"/>
    <p1510:client id="{41FB751E-1925-422E-BDCD-1F480856D8D6}" v="220" dt="2022-04-25T10:52:58.825"/>
    <p1510:client id="{41FF21E7-1E30-49CA-A694-EB7177169906}" v="12" dt="2022-02-07T08:54:22.131"/>
    <p1510:client id="{43145842-9675-4704-A31D-F42BD734593E}" v="1" dt="2022-03-07T15:29:48.462"/>
    <p1510:client id="{445DB9CB-535D-4D0B-96AE-517AA7E6B5F8}" v="26" dt="2022-04-14T10:21:59.286"/>
    <p1510:client id="{49C8148D-74BE-47B4-91C9-7B6399D97652}" v="308" dt="2022-01-18T14:23:18.814"/>
    <p1510:client id="{4B0BC61D-B93A-4CF3-831F-F4A59F83018D}" v="69" dt="2022-02-16T11:25:33.968"/>
    <p1510:client id="{5AFC7BC7-FEF7-4037-B1DD-520499F9F91B}" v="219" dt="2022-02-16T11:31:33.582"/>
    <p1510:client id="{5D09BEEE-6C23-40DD-9A3A-E6E017FCDE26}" v="67" dt="2022-02-25T10:37:57.104"/>
    <p1510:client id="{5F21DC27-B85B-445B-9429-4264D051D68F}" v="1" dt="2022-01-21T10:31:58.633"/>
    <p1510:client id="{64D10BC6-D4F5-4446-B699-D757B51495C3}" v="20" dt="2022-02-01T14:52:09.559"/>
    <p1510:client id="{6847AD70-D2A7-4464-A9B1-6AEA79F11275}" v="7" dt="2022-02-03T16:56:00.268"/>
    <p1510:client id="{6857C704-86BE-4E65-9D93-7BFA81610446}" v="93" dt="2022-02-17T13:43:48.464"/>
    <p1510:client id="{6EC483F9-873E-439A-B8DA-6A6EFF8BE0E8}" v="24" dt="2022-01-25T17:09:19.518"/>
    <p1510:client id="{738436A8-53CD-44CC-BDAF-B91B5BE0F009}" v="2" dt="2022-02-07T10:15:18.817"/>
    <p1510:client id="{743A1913-C9A6-4138-810B-A2FFF6D6EDFF}" v="128" dt="2022-02-25T10:31:52.802"/>
    <p1510:client id="{8735316B-3224-4F2F-9B2E-0ACE83E4EADB}" v="104" dt="2022-03-08T08:41:27.826"/>
    <p1510:client id="{8BFF4376-88E0-48AE-A0A2-9DDA77DCB7E8}" v="2" dt="2022-03-07T09:11:54.156"/>
    <p1510:client id="{8C392A38-E9E1-4F00-96E1-E3213200679A}" v="3" dt="2022-02-01T14:39:54.399"/>
    <p1510:client id="{93B950A7-91DA-429C-9F59-1BDC431724A7}" v="83" dt="2022-01-18T14:34:17.679"/>
    <p1510:client id="{A02A2B9D-F0B0-42D2-BE05-1CD60085612A}" v="44" dt="2022-02-07T11:41:12.886"/>
    <p1510:client id="{A0B016DF-B6E1-48FD-B70B-85408DFDEF93}" v="41" dt="2022-02-07T11:38:11.820"/>
    <p1510:client id="{A12B513F-81F8-4BF9-A7A5-437759912ED1}" v="41" dt="2022-02-28T17:06:06.738"/>
    <p1510:client id="{A5D1E5F8-2CED-49EA-A413-ACDD33C7E127}" v="39" dt="2022-02-07T16:42:36.112"/>
    <p1510:client id="{A8FD7F81-6AD4-424E-B860-E9F102671E63}" v="7" dt="2022-02-07T11:32:07.276"/>
    <p1510:client id="{AF8275A5-4FF2-416E-9781-791354E170D9}" v="2" dt="2022-03-07T17:03:22.122"/>
    <p1510:client id="{AFEC79A5-C319-4CE3-9EE0-C0617E90D910}" v="6" dt="2022-03-04T14:49:00.781"/>
    <p1510:client id="{BA0425EA-9B45-47DA-A3A5-A2E8538847AA}" v="35" dt="2022-02-07T12:02:42.091"/>
    <p1510:client id="{BB3A39CF-93B5-4C99-AF0F-654C1345F34C}" v="89" dt="2022-02-07T11:26:21.832"/>
    <p1510:client id="{C5FBBCA4-CF6E-4377-8523-1224784D8829}" v="48" dt="2022-01-17T10:23:22.318"/>
    <p1510:client id="{CF4B751F-83D6-475E-B6CF-88D512BC77FB}" v="6" dt="2022-02-07T11:38:38.887"/>
    <p1510:client id="{D5249F8B-B4D5-49FA-A5E7-E67576FF0304}" v="11" dt="2022-02-07T15:25:15.577"/>
    <p1510:client id="{D63DE088-559E-4786-A135-F8C26DF75014}" v="111" dt="2022-02-25T12:02:36.399"/>
    <p1510:client id="{D7F23CFD-E92A-4666-B3C9-A5EC1B1E8E30}" v="12" dt="2022-03-08T09:20:02.553"/>
    <p1510:client id="{DA40147F-7242-48DB-B634-49C0C4A4981C}" v="9" dt="2022-03-07T12:03:09.215"/>
    <p1510:client id="{DA779DA5-32EE-4AB5-8B63-657279E399B3}" v="43" dt="2022-03-07T14:37:14.814"/>
    <p1510:client id="{DC6765D4-64D5-44C5-9C75-E43C678E19FD}" v="65" dt="2022-04-25T10:46:33.413"/>
    <p1510:client id="{DF5C0C63-D554-45E1-AFCB-097EFF0E0D7E}" v="68" dt="2022-02-07T10:09:36.743"/>
    <p1510:client id="{E1F61C3D-E064-47E7-ABB3-08BC9AFFB2E0}" v="3" dt="2022-03-07T15:25:22.609"/>
    <p1510:client id="{E4ABF032-043F-485F-82A9-038F6B129730}" v="177" dt="2022-02-07T15:11:09.557"/>
    <p1510:client id="{ED44F530-617B-4D1E-8512-D45C01AD6966}" v="288" dt="2022-04-05T08:43:52.421"/>
    <p1510:client id="{EE5C9302-7EA5-4AAC-ACBB-FB9983B46F40}" v="5" dt="2022-01-21T09:50:14.860"/>
    <p1510:client id="{F06205FE-87B6-49F1-8DCE-EC677473E548}" v="1282" dt="2022-02-03T17:35:15.286"/>
    <p1510:client id="{F619EB7E-347A-4D6B-B28E-249237DF697E}" v="209" dt="2022-02-07T10:54:59.739"/>
    <p1510:client id="{FFB15C4B-346B-4CCC-8692-A1715589144E}" v="4" dt="2022-02-07T09:53:29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1" autoAdjust="0"/>
    <p:restoredTop sz="36649" autoAdjust="0"/>
  </p:normalViewPr>
  <p:slideViewPr>
    <p:cSldViewPr snapToGrid="0">
      <p:cViewPr varScale="1">
        <p:scale>
          <a:sx n="25" d="100"/>
          <a:sy n="25" d="100"/>
        </p:scale>
        <p:origin x="2308" y="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Epsworth" userId="S::essepsworth@glow.gov.uk::50d231da-56fa-4404-bc31-93a8c7730687" providerId="AD" clId="Web-{8BFF4376-88E0-48AE-A0A2-9DDA77DCB7E8}"/>
    <pc:docChg chg="delSld">
      <pc:chgData name="Susan Epsworth" userId="S::essepsworth@glow.gov.uk::50d231da-56fa-4404-bc31-93a8c7730687" providerId="AD" clId="Web-{8BFF4376-88E0-48AE-A0A2-9DDA77DCB7E8}" dt="2022-03-07T09:11:54.156" v="1"/>
      <pc:docMkLst>
        <pc:docMk/>
      </pc:docMkLst>
      <pc:sldChg chg="del">
        <pc:chgData name="Susan Epsworth" userId="S::essepsworth@glow.gov.uk::50d231da-56fa-4404-bc31-93a8c7730687" providerId="AD" clId="Web-{8BFF4376-88E0-48AE-A0A2-9DDA77DCB7E8}" dt="2022-03-07T09:11:39.562" v="0"/>
        <pc:sldMkLst>
          <pc:docMk/>
          <pc:sldMk cId="1313608732" sldId="316"/>
        </pc:sldMkLst>
      </pc:sldChg>
      <pc:sldChg chg="del">
        <pc:chgData name="Susan Epsworth" userId="S::essepsworth@glow.gov.uk::50d231da-56fa-4404-bc31-93a8c7730687" providerId="AD" clId="Web-{8BFF4376-88E0-48AE-A0A2-9DDA77DCB7E8}" dt="2022-03-07T09:11:54.156" v="1"/>
        <pc:sldMkLst>
          <pc:docMk/>
          <pc:sldMk cId="345714035" sldId="317"/>
        </pc:sldMkLst>
      </pc:sldChg>
    </pc:docChg>
  </pc:docChgLst>
  <pc:docChgLst>
    <pc:chgData name="Susan Epsworth" userId="S::essepsworth@glow.gov.uk::50d231da-56fa-4404-bc31-93a8c7730687" providerId="AD" clId="Web-{C5FBBCA4-CF6E-4377-8523-1224784D8829}"/>
    <pc:docChg chg="addSld modSld">
      <pc:chgData name="Susan Epsworth" userId="S::essepsworth@glow.gov.uk::50d231da-56fa-4404-bc31-93a8c7730687" providerId="AD" clId="Web-{C5FBBCA4-CF6E-4377-8523-1224784D8829}" dt="2022-01-17T10:23:22.318" v="47" actId="20577"/>
      <pc:docMkLst>
        <pc:docMk/>
      </pc:docMkLst>
      <pc:sldChg chg="addSp delSp modSp add replId">
        <pc:chgData name="Susan Epsworth" userId="S::essepsworth@glow.gov.uk::50d231da-56fa-4404-bc31-93a8c7730687" providerId="AD" clId="Web-{C5FBBCA4-CF6E-4377-8523-1224784D8829}" dt="2022-01-17T10:23:22.318" v="47" actId="20577"/>
        <pc:sldMkLst>
          <pc:docMk/>
          <pc:sldMk cId="2377460128" sldId="305"/>
        </pc:sldMkLst>
        <pc:spChg chg="mod">
          <ac:chgData name="Susan Epsworth" userId="S::essepsworth@glow.gov.uk::50d231da-56fa-4404-bc31-93a8c7730687" providerId="AD" clId="Web-{C5FBBCA4-CF6E-4377-8523-1224784D8829}" dt="2022-01-17T10:21:23.486" v="16" actId="20577"/>
          <ac:spMkLst>
            <pc:docMk/>
            <pc:sldMk cId="2377460128" sldId="305"/>
            <ac:spMk id="2" creationId="{00000000-0000-0000-0000-000000000000}"/>
          </ac:spMkLst>
        </pc:spChg>
        <pc:spChg chg="add mod">
          <ac:chgData name="Susan Epsworth" userId="S::essepsworth@glow.gov.uk::50d231da-56fa-4404-bc31-93a8c7730687" providerId="AD" clId="Web-{C5FBBCA4-CF6E-4377-8523-1224784D8829}" dt="2022-01-17T10:23:22.318" v="47" actId="20577"/>
          <ac:spMkLst>
            <pc:docMk/>
            <pc:sldMk cId="2377460128" sldId="305"/>
            <ac:spMk id="3" creationId="{8BE3258E-1E04-4972-8EBD-4D4B723C02B3}"/>
          </ac:spMkLst>
        </pc:spChg>
        <pc:picChg chg="del">
          <ac:chgData name="Susan Epsworth" userId="S::essepsworth@glow.gov.uk::50d231da-56fa-4404-bc31-93a8c7730687" providerId="AD" clId="Web-{C5FBBCA4-CF6E-4377-8523-1224784D8829}" dt="2022-01-17T10:21:09.142" v="1"/>
          <ac:picMkLst>
            <pc:docMk/>
            <pc:sldMk cId="2377460128" sldId="305"/>
            <ac:picMk id="3074" creationId="{00000000-0000-0000-0000-000000000000}"/>
          </ac:picMkLst>
        </pc:picChg>
      </pc:sldChg>
    </pc:docChg>
  </pc:docChgLst>
  <pc:docChgLst>
    <pc:chgData name="Mandy Toogood" userId="S::esmtoogood@glow.gov.uk::feabfbac-f4a9-40cc-9968-b96ae0aae44d" providerId="AD" clId="Web-{BB3A39CF-93B5-4C99-AF0F-654C1345F34C}"/>
    <pc:docChg chg="addSld delSld modSld">
      <pc:chgData name="Mandy Toogood" userId="S::esmtoogood@glow.gov.uk::feabfbac-f4a9-40cc-9968-b96ae0aae44d" providerId="AD" clId="Web-{BB3A39CF-93B5-4C99-AF0F-654C1345F34C}" dt="2022-02-07T11:26:20.207" v="82" actId="20577"/>
      <pc:docMkLst>
        <pc:docMk/>
      </pc:docMkLst>
      <pc:sldChg chg="modSp">
        <pc:chgData name="Mandy Toogood" userId="S::esmtoogood@glow.gov.uk::feabfbac-f4a9-40cc-9968-b96ae0aae44d" providerId="AD" clId="Web-{BB3A39CF-93B5-4C99-AF0F-654C1345F34C}" dt="2022-02-07T11:25:04.109" v="57" actId="20577"/>
        <pc:sldMkLst>
          <pc:docMk/>
          <pc:sldMk cId="3465565848" sldId="276"/>
        </pc:sldMkLst>
        <pc:spChg chg="mod">
          <ac:chgData name="Mandy Toogood" userId="S::esmtoogood@glow.gov.uk::feabfbac-f4a9-40cc-9968-b96ae0aae44d" providerId="AD" clId="Web-{BB3A39CF-93B5-4C99-AF0F-654C1345F34C}" dt="2022-02-07T11:25:04.109" v="57" actId="20577"/>
          <ac:spMkLst>
            <pc:docMk/>
            <pc:sldMk cId="3465565848" sldId="276"/>
            <ac:spMk id="3" creationId="{00000000-0000-0000-0000-000000000000}"/>
          </ac:spMkLst>
        </pc:spChg>
      </pc:sldChg>
      <pc:sldChg chg="addSp modSp add del replId">
        <pc:chgData name="Mandy Toogood" userId="S::esmtoogood@glow.gov.uk::feabfbac-f4a9-40cc-9968-b96ae0aae44d" providerId="AD" clId="Web-{BB3A39CF-93B5-4C99-AF0F-654C1345F34C}" dt="2022-02-07T11:26:20.207" v="82" actId="20577"/>
        <pc:sldMkLst>
          <pc:docMk/>
          <pc:sldMk cId="3055222929" sldId="309"/>
        </pc:sldMkLst>
        <pc:spChg chg="mod">
          <ac:chgData name="Mandy Toogood" userId="S::esmtoogood@glow.gov.uk::feabfbac-f4a9-40cc-9968-b96ae0aae44d" providerId="AD" clId="Web-{BB3A39CF-93B5-4C99-AF0F-654C1345F34C}" dt="2022-02-07T11:26:20.207" v="82" actId="20577"/>
          <ac:spMkLst>
            <pc:docMk/>
            <pc:sldMk cId="3055222929" sldId="309"/>
            <ac:spMk id="2" creationId="{00000000-0000-0000-0000-000000000000}"/>
          </ac:spMkLst>
        </pc:spChg>
        <pc:spChg chg="mod">
          <ac:chgData name="Mandy Toogood" userId="S::esmtoogood@glow.gov.uk::feabfbac-f4a9-40cc-9968-b96ae0aae44d" providerId="AD" clId="Web-{BB3A39CF-93B5-4C99-AF0F-654C1345F34C}" dt="2022-02-07T11:25:36.658" v="78" actId="20577"/>
          <ac:spMkLst>
            <pc:docMk/>
            <pc:sldMk cId="3055222929" sldId="309"/>
            <ac:spMk id="3" creationId="{00000000-0000-0000-0000-000000000000}"/>
          </ac:spMkLst>
        </pc:spChg>
        <pc:picChg chg="add mod">
          <ac:chgData name="Mandy Toogood" userId="S::esmtoogood@glow.gov.uk::feabfbac-f4a9-40cc-9968-b96ae0aae44d" providerId="AD" clId="Web-{BB3A39CF-93B5-4C99-AF0F-654C1345F34C}" dt="2022-02-07T11:26:15.066" v="81" actId="1076"/>
          <ac:picMkLst>
            <pc:docMk/>
            <pc:sldMk cId="3055222929" sldId="309"/>
            <ac:picMk id="4" creationId="{FDFC6692-E38E-4DE0-9432-ECDB2990A641}"/>
          </ac:picMkLst>
        </pc:picChg>
      </pc:sldChg>
    </pc:docChg>
  </pc:docChgLst>
  <pc:docChgLst>
    <pc:chgData name="Susan Epsworth" userId="S::essepsworth@glow.gov.uk::50d231da-56fa-4404-bc31-93a8c7730687" providerId="AD" clId="Web-{AF8275A5-4FF2-416E-9781-791354E170D9}"/>
    <pc:docChg chg="modSld">
      <pc:chgData name="Susan Epsworth" userId="S::essepsworth@glow.gov.uk::50d231da-56fa-4404-bc31-93a8c7730687" providerId="AD" clId="Web-{AF8275A5-4FF2-416E-9781-791354E170D9}" dt="2022-03-07T17:03:22.122" v="1" actId="20577"/>
      <pc:docMkLst>
        <pc:docMk/>
      </pc:docMkLst>
      <pc:sldChg chg="modSp">
        <pc:chgData name="Susan Epsworth" userId="S::essepsworth@glow.gov.uk::50d231da-56fa-4404-bc31-93a8c7730687" providerId="AD" clId="Web-{AF8275A5-4FF2-416E-9781-791354E170D9}" dt="2022-03-07T17:03:22.122" v="1" actId="20577"/>
        <pc:sldMkLst>
          <pc:docMk/>
          <pc:sldMk cId="4011185773" sldId="330"/>
        </pc:sldMkLst>
        <pc:spChg chg="mod">
          <ac:chgData name="Susan Epsworth" userId="S::essepsworth@glow.gov.uk::50d231da-56fa-4404-bc31-93a8c7730687" providerId="AD" clId="Web-{AF8275A5-4FF2-416E-9781-791354E170D9}" dt="2022-03-07T17:03:22.122" v="1" actId="20577"/>
          <ac:spMkLst>
            <pc:docMk/>
            <pc:sldMk cId="4011185773" sldId="330"/>
            <ac:spMk id="17" creationId="{00000000-0000-0000-0000-000000000000}"/>
          </ac:spMkLst>
        </pc:spChg>
      </pc:sldChg>
    </pc:docChg>
  </pc:docChgLst>
  <pc:docChgLst>
    <pc:chgData name="Mandy Toogood" userId="S::esmtoogood@glow.gov.uk::feabfbac-f4a9-40cc-9968-b96ae0aae44d" providerId="AD" clId="Web-{738436A8-53CD-44CC-BDAF-B91B5BE0F009}"/>
    <pc:docChg chg="modSld">
      <pc:chgData name="Mandy Toogood" userId="S::esmtoogood@glow.gov.uk::feabfbac-f4a9-40cc-9968-b96ae0aae44d" providerId="AD" clId="Web-{738436A8-53CD-44CC-BDAF-B91B5BE0F009}" dt="2022-02-07T10:15:18.817" v="1" actId="20577"/>
      <pc:docMkLst>
        <pc:docMk/>
      </pc:docMkLst>
      <pc:sldChg chg="modSp">
        <pc:chgData name="Mandy Toogood" userId="S::esmtoogood@glow.gov.uk::feabfbac-f4a9-40cc-9968-b96ae0aae44d" providerId="AD" clId="Web-{738436A8-53CD-44CC-BDAF-B91B5BE0F009}" dt="2022-02-07T10:15:18.817" v="1" actId="20577"/>
        <pc:sldMkLst>
          <pc:docMk/>
          <pc:sldMk cId="3465565848" sldId="276"/>
        </pc:sldMkLst>
        <pc:spChg chg="mod">
          <ac:chgData name="Mandy Toogood" userId="S::esmtoogood@glow.gov.uk::feabfbac-f4a9-40cc-9968-b96ae0aae44d" providerId="AD" clId="Web-{738436A8-53CD-44CC-BDAF-B91B5BE0F009}" dt="2022-02-07T10:15:18.817" v="1" actId="20577"/>
          <ac:spMkLst>
            <pc:docMk/>
            <pc:sldMk cId="3465565848" sldId="276"/>
            <ac:spMk id="3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AFEC79A5-C319-4CE3-9EE0-C0617E90D910}"/>
    <pc:docChg chg="modSld">
      <pc:chgData name="Susan Epsworth" userId="S::essepsworth@glow.gov.uk::50d231da-56fa-4404-bc31-93a8c7730687" providerId="AD" clId="Web-{AFEC79A5-C319-4CE3-9EE0-C0617E90D910}" dt="2022-03-04T14:49:00.781" v="5" actId="1076"/>
      <pc:docMkLst>
        <pc:docMk/>
      </pc:docMkLst>
      <pc:sldChg chg="addSp delSp modSp">
        <pc:chgData name="Susan Epsworth" userId="S::essepsworth@glow.gov.uk::50d231da-56fa-4404-bc31-93a8c7730687" providerId="AD" clId="Web-{AFEC79A5-C319-4CE3-9EE0-C0617E90D910}" dt="2022-03-04T14:49:00.781" v="5" actId="1076"/>
        <pc:sldMkLst>
          <pc:docMk/>
          <pc:sldMk cId="1874840409" sldId="303"/>
        </pc:sldMkLst>
        <pc:spChg chg="mod">
          <ac:chgData name="Susan Epsworth" userId="S::essepsworth@glow.gov.uk::50d231da-56fa-4404-bc31-93a8c7730687" providerId="AD" clId="Web-{AFEC79A5-C319-4CE3-9EE0-C0617E90D910}" dt="2022-03-04T14:48:56.859" v="4" actId="1076"/>
          <ac:spMkLst>
            <pc:docMk/>
            <pc:sldMk cId="1874840409" sldId="303"/>
            <ac:spMk id="2" creationId="{00000000-0000-0000-0000-000000000000}"/>
          </ac:spMkLst>
        </pc:spChg>
        <pc:picChg chg="del">
          <ac:chgData name="Susan Epsworth" userId="S::essepsworth@glow.gov.uk::50d231da-56fa-4404-bc31-93a8c7730687" providerId="AD" clId="Web-{AFEC79A5-C319-4CE3-9EE0-C0617E90D910}" dt="2022-03-04T14:48:36.374" v="0"/>
          <ac:picMkLst>
            <pc:docMk/>
            <pc:sldMk cId="1874840409" sldId="303"/>
            <ac:picMk id="3" creationId="{353EADDF-61EE-46B9-AEF0-6F521D97ACA4}"/>
          </ac:picMkLst>
        </pc:picChg>
        <pc:picChg chg="add mod">
          <ac:chgData name="Susan Epsworth" userId="S::essepsworth@glow.gov.uk::50d231da-56fa-4404-bc31-93a8c7730687" providerId="AD" clId="Web-{AFEC79A5-C319-4CE3-9EE0-C0617E90D910}" dt="2022-03-04T14:49:00.781" v="5" actId="1076"/>
          <ac:picMkLst>
            <pc:docMk/>
            <pc:sldMk cId="1874840409" sldId="303"/>
            <ac:picMk id="4" creationId="{809F4681-AC25-4D58-8B5A-DAE7BA1AE4C5}"/>
          </ac:picMkLst>
        </pc:picChg>
      </pc:sldChg>
    </pc:docChg>
  </pc:docChgLst>
  <pc:docChgLst>
    <pc:chgData name="Susan Epsworth" userId="S::essepsworth@glow.gov.uk::50d231da-56fa-4404-bc31-93a8c7730687" providerId="AD" clId="Web-{18744A9C-D664-49B6-B50B-AF0F2163A4B7}"/>
    <pc:docChg chg="addSld delSld modSld sldOrd">
      <pc:chgData name="Susan Epsworth" userId="S::essepsworth@glow.gov.uk::50d231da-56fa-4404-bc31-93a8c7730687" providerId="AD" clId="Web-{18744A9C-D664-49B6-B50B-AF0F2163A4B7}" dt="2022-04-05T09:02:48.183" v="48"/>
      <pc:docMkLst>
        <pc:docMk/>
      </pc:docMkLst>
      <pc:sldChg chg="modSp">
        <pc:chgData name="Susan Epsworth" userId="S::essepsworth@glow.gov.uk::50d231da-56fa-4404-bc31-93a8c7730687" providerId="AD" clId="Web-{18744A9C-D664-49B6-B50B-AF0F2163A4B7}" dt="2022-04-05T09:01:00.805" v="17" actId="20577"/>
        <pc:sldMkLst>
          <pc:docMk/>
          <pc:sldMk cId="126438548" sldId="285"/>
        </pc:sldMkLst>
        <pc:spChg chg="mod">
          <ac:chgData name="Susan Epsworth" userId="S::essepsworth@glow.gov.uk::50d231da-56fa-4404-bc31-93a8c7730687" providerId="AD" clId="Web-{18744A9C-D664-49B6-B50B-AF0F2163A4B7}" dt="2022-04-05T09:01:00.805" v="17" actId="20577"/>
          <ac:spMkLst>
            <pc:docMk/>
            <pc:sldMk cId="126438548" sldId="285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18744A9C-D664-49B6-B50B-AF0F2163A4B7}" dt="2022-04-05T09:01:10.196" v="19" actId="20577"/>
        <pc:sldMkLst>
          <pc:docMk/>
          <pc:sldMk cId="2293600316" sldId="312"/>
        </pc:sldMkLst>
        <pc:spChg chg="mod">
          <ac:chgData name="Susan Epsworth" userId="S::essepsworth@glow.gov.uk::50d231da-56fa-4404-bc31-93a8c7730687" providerId="AD" clId="Web-{18744A9C-D664-49B6-B50B-AF0F2163A4B7}" dt="2022-04-05T09:01:10.196" v="19" actId="20577"/>
          <ac:spMkLst>
            <pc:docMk/>
            <pc:sldMk cId="2293600316" sldId="312"/>
            <ac:spMk id="3" creationId="{00000000-0000-0000-0000-000000000000}"/>
          </ac:spMkLst>
        </pc:spChg>
      </pc:sldChg>
      <pc:sldChg chg="del">
        <pc:chgData name="Susan Epsworth" userId="S::essepsworth@glow.gov.uk::50d231da-56fa-4404-bc31-93a8c7730687" providerId="AD" clId="Web-{18744A9C-D664-49B6-B50B-AF0F2163A4B7}" dt="2022-04-05T09:01:46.009" v="34"/>
        <pc:sldMkLst>
          <pc:docMk/>
          <pc:sldMk cId="3538732834" sldId="314"/>
        </pc:sldMkLst>
      </pc:sldChg>
      <pc:sldChg chg="del">
        <pc:chgData name="Susan Epsworth" userId="S::essepsworth@glow.gov.uk::50d231da-56fa-4404-bc31-93a8c7730687" providerId="AD" clId="Web-{18744A9C-D664-49B6-B50B-AF0F2163A4B7}" dt="2022-04-05T09:02:48.183" v="48"/>
        <pc:sldMkLst>
          <pc:docMk/>
          <pc:sldMk cId="9737551" sldId="321"/>
        </pc:sldMkLst>
      </pc:sldChg>
      <pc:sldChg chg="del">
        <pc:chgData name="Susan Epsworth" userId="S::essepsworth@glow.gov.uk::50d231da-56fa-4404-bc31-93a8c7730687" providerId="AD" clId="Web-{18744A9C-D664-49B6-B50B-AF0F2163A4B7}" dt="2022-04-05T09:01:46.025" v="37"/>
        <pc:sldMkLst>
          <pc:docMk/>
          <pc:sldMk cId="1762744600" sldId="322"/>
        </pc:sldMkLst>
      </pc:sldChg>
      <pc:sldChg chg="del">
        <pc:chgData name="Susan Epsworth" userId="S::essepsworth@glow.gov.uk::50d231da-56fa-4404-bc31-93a8c7730687" providerId="AD" clId="Web-{18744A9C-D664-49B6-B50B-AF0F2163A4B7}" dt="2022-04-05T09:01:46.009" v="35"/>
        <pc:sldMkLst>
          <pc:docMk/>
          <pc:sldMk cId="2396992497" sldId="324"/>
        </pc:sldMkLst>
      </pc:sldChg>
      <pc:sldChg chg="del">
        <pc:chgData name="Susan Epsworth" userId="S::essepsworth@glow.gov.uk::50d231da-56fa-4404-bc31-93a8c7730687" providerId="AD" clId="Web-{18744A9C-D664-49B6-B50B-AF0F2163A4B7}" dt="2022-04-05T09:01:48.837" v="38"/>
        <pc:sldMkLst>
          <pc:docMk/>
          <pc:sldMk cId="3175135244" sldId="327"/>
        </pc:sldMkLst>
      </pc:sldChg>
      <pc:sldChg chg="delSp del ord">
        <pc:chgData name="Susan Epsworth" userId="S::essepsworth@glow.gov.uk::50d231da-56fa-4404-bc31-93a8c7730687" providerId="AD" clId="Web-{18744A9C-D664-49B6-B50B-AF0F2163A4B7}" dt="2022-04-05T09:01:24.602" v="23"/>
        <pc:sldMkLst>
          <pc:docMk/>
          <pc:sldMk cId="2640980940" sldId="328"/>
        </pc:sldMkLst>
        <pc:picChg chg="del">
          <ac:chgData name="Susan Epsworth" userId="S::essepsworth@glow.gov.uk::50d231da-56fa-4404-bc31-93a8c7730687" providerId="AD" clId="Web-{18744A9C-D664-49B6-B50B-AF0F2163A4B7}" dt="2022-04-05T09:01:19.071" v="21"/>
          <ac:picMkLst>
            <pc:docMk/>
            <pc:sldMk cId="2640980940" sldId="328"/>
            <ac:picMk id="3" creationId="{63564A1A-D617-46B7-8245-A8A0E24F473B}"/>
          </ac:picMkLst>
        </pc:picChg>
      </pc:sldChg>
      <pc:sldChg chg="del">
        <pc:chgData name="Susan Epsworth" userId="S::essepsworth@glow.gov.uk::50d231da-56fa-4404-bc31-93a8c7730687" providerId="AD" clId="Web-{18744A9C-D664-49B6-B50B-AF0F2163A4B7}" dt="2022-04-05T09:01:46.009" v="36"/>
        <pc:sldMkLst>
          <pc:docMk/>
          <pc:sldMk cId="1362757426" sldId="329"/>
        </pc:sldMkLst>
      </pc:sldChg>
      <pc:sldChg chg="del">
        <pc:chgData name="Susan Epsworth" userId="S::essepsworth@glow.gov.uk::50d231da-56fa-4404-bc31-93a8c7730687" providerId="AD" clId="Web-{18744A9C-D664-49B6-B50B-AF0F2163A4B7}" dt="2022-04-05T09:01:46.009" v="33"/>
        <pc:sldMkLst>
          <pc:docMk/>
          <pc:sldMk cId="4011185773" sldId="330"/>
        </pc:sldMkLst>
      </pc:sldChg>
      <pc:sldChg chg="modSp add replId">
        <pc:chgData name="Susan Epsworth" userId="S::essepsworth@glow.gov.uk::50d231da-56fa-4404-bc31-93a8c7730687" providerId="AD" clId="Web-{18744A9C-D664-49B6-B50B-AF0F2163A4B7}" dt="2022-04-05T09:01:38.259" v="32" actId="20577"/>
        <pc:sldMkLst>
          <pc:docMk/>
          <pc:sldMk cId="1132443083" sldId="331"/>
        </pc:sldMkLst>
        <pc:spChg chg="mod">
          <ac:chgData name="Susan Epsworth" userId="S::essepsworth@glow.gov.uk::50d231da-56fa-4404-bc31-93a8c7730687" providerId="AD" clId="Web-{18744A9C-D664-49B6-B50B-AF0F2163A4B7}" dt="2022-04-05T09:01:30.790" v="29" actId="20577"/>
          <ac:spMkLst>
            <pc:docMk/>
            <pc:sldMk cId="1132443083" sldId="331"/>
            <ac:spMk id="2" creationId="{00000000-0000-0000-0000-000000000000}"/>
          </ac:spMkLst>
        </pc:spChg>
        <pc:spChg chg="mod">
          <ac:chgData name="Susan Epsworth" userId="S::essepsworth@glow.gov.uk::50d231da-56fa-4404-bc31-93a8c7730687" providerId="AD" clId="Web-{18744A9C-D664-49B6-B50B-AF0F2163A4B7}" dt="2022-04-05T09:01:38.259" v="32" actId="20577"/>
          <ac:spMkLst>
            <pc:docMk/>
            <pc:sldMk cId="1132443083" sldId="331"/>
            <ac:spMk id="3" creationId="{00000000-0000-0000-0000-000000000000}"/>
          </ac:spMkLst>
        </pc:spChg>
      </pc:sldChg>
      <pc:sldChg chg="addSp delSp modSp add ord replId">
        <pc:chgData name="Susan Epsworth" userId="S::essepsworth@glow.gov.uk::50d231da-56fa-4404-bc31-93a8c7730687" providerId="AD" clId="Web-{18744A9C-D664-49B6-B50B-AF0F2163A4B7}" dt="2022-04-05T09:02:39.808" v="47" actId="1076"/>
        <pc:sldMkLst>
          <pc:docMk/>
          <pc:sldMk cId="3357267904" sldId="332"/>
        </pc:sldMkLst>
        <pc:spChg chg="del">
          <ac:chgData name="Susan Epsworth" userId="S::essepsworth@glow.gov.uk::50d231da-56fa-4404-bc31-93a8c7730687" providerId="AD" clId="Web-{18744A9C-D664-49B6-B50B-AF0F2163A4B7}" dt="2022-04-05T09:02:31.667" v="42"/>
          <ac:spMkLst>
            <pc:docMk/>
            <pc:sldMk cId="3357267904" sldId="332"/>
            <ac:spMk id="2" creationId="{00000000-0000-0000-0000-000000000000}"/>
          </ac:spMkLst>
        </pc:spChg>
        <pc:spChg chg="del">
          <ac:chgData name="Susan Epsworth" userId="S::essepsworth@glow.gov.uk::50d231da-56fa-4404-bc31-93a8c7730687" providerId="AD" clId="Web-{18744A9C-D664-49B6-B50B-AF0F2163A4B7}" dt="2022-04-05T09:02:30.214" v="41"/>
          <ac:spMkLst>
            <pc:docMk/>
            <pc:sldMk cId="3357267904" sldId="332"/>
            <ac:spMk id="3" creationId="{00000000-0000-0000-0000-000000000000}"/>
          </ac:spMkLst>
        </pc:spChg>
        <pc:spChg chg="add del mod">
          <ac:chgData name="Susan Epsworth" userId="S::essepsworth@glow.gov.uk::50d231da-56fa-4404-bc31-93a8c7730687" providerId="AD" clId="Web-{18744A9C-D664-49B6-B50B-AF0F2163A4B7}" dt="2022-04-05T09:02:32.683" v="43"/>
          <ac:spMkLst>
            <pc:docMk/>
            <pc:sldMk cId="3357267904" sldId="332"/>
            <ac:spMk id="5" creationId="{83DB2264-4CAA-D78A-1046-864029950F39}"/>
          </ac:spMkLst>
        </pc:spChg>
        <pc:spChg chg="add del mod">
          <ac:chgData name="Susan Epsworth" userId="S::essepsworth@glow.gov.uk::50d231da-56fa-4404-bc31-93a8c7730687" providerId="AD" clId="Web-{18744A9C-D664-49B6-B50B-AF0F2163A4B7}" dt="2022-04-05T09:02:33.589" v="44"/>
          <ac:spMkLst>
            <pc:docMk/>
            <pc:sldMk cId="3357267904" sldId="332"/>
            <ac:spMk id="7" creationId="{2E33D43C-3BE4-7AE5-0E65-597D72CA9388}"/>
          </ac:spMkLst>
        </pc:spChg>
        <pc:picChg chg="add mod">
          <ac:chgData name="Susan Epsworth" userId="S::essepsworth@glow.gov.uk::50d231da-56fa-4404-bc31-93a8c7730687" providerId="AD" clId="Web-{18744A9C-D664-49B6-B50B-AF0F2163A4B7}" dt="2022-04-05T09:02:39.808" v="47" actId="1076"/>
          <ac:picMkLst>
            <pc:docMk/>
            <pc:sldMk cId="3357267904" sldId="332"/>
            <ac:picMk id="8" creationId="{F6EBC869-FDD3-CA61-BDDB-1BAAF13CB7BD}"/>
          </ac:picMkLst>
        </pc:picChg>
      </pc:sldChg>
    </pc:docChg>
  </pc:docChgLst>
  <pc:docChgLst>
    <pc:chgData name="Susan Epsworth" userId="S::essepsworth@glow.gov.uk::50d231da-56fa-4404-bc31-93a8c7730687" providerId="AD" clId="Web-{64D10BC6-D4F5-4446-B699-D757B51495C3}"/>
    <pc:docChg chg="addSld delSld modSld sldOrd">
      <pc:chgData name="Susan Epsworth" userId="S::essepsworth@glow.gov.uk::50d231da-56fa-4404-bc31-93a8c7730687" providerId="AD" clId="Web-{64D10BC6-D4F5-4446-B699-D757B51495C3}" dt="2022-02-01T14:52:09.559" v="19"/>
      <pc:docMkLst>
        <pc:docMk/>
      </pc:docMkLst>
      <pc:sldChg chg="addSp delSp modSp">
        <pc:chgData name="Susan Epsworth" userId="S::essepsworth@glow.gov.uk::50d231da-56fa-4404-bc31-93a8c7730687" providerId="AD" clId="Web-{64D10BC6-D4F5-4446-B699-D757B51495C3}" dt="2022-02-01T14:51:17.557" v="13" actId="14100"/>
        <pc:sldMkLst>
          <pc:docMk/>
          <pc:sldMk cId="2776772115" sldId="275"/>
        </pc:sldMkLst>
        <pc:spChg chg="add mod ord">
          <ac:chgData name="Susan Epsworth" userId="S::essepsworth@glow.gov.uk::50d231da-56fa-4404-bc31-93a8c7730687" providerId="AD" clId="Web-{64D10BC6-D4F5-4446-B699-D757B51495C3}" dt="2022-02-01T14:50:50.604" v="9" actId="14100"/>
          <ac:spMkLst>
            <pc:docMk/>
            <pc:sldMk cId="2776772115" sldId="275"/>
            <ac:spMk id="2" creationId="{A5E19560-6AD6-45F1-B588-E4AB1DAFB1DE}"/>
          </ac:spMkLst>
        </pc:spChg>
        <pc:spChg chg="add del">
          <ac:chgData name="Susan Epsworth" userId="S::essepsworth@glow.gov.uk::50d231da-56fa-4404-bc31-93a8c7730687" providerId="AD" clId="Web-{64D10BC6-D4F5-4446-B699-D757B51495C3}" dt="2022-02-01T14:49:58.321" v="2"/>
          <ac:spMkLst>
            <pc:docMk/>
            <pc:sldMk cId="2776772115" sldId="275"/>
            <ac:spMk id="13" creationId="{3F69BB20-3E0A-4A98-8104-9E28B660E2F0}"/>
          </ac:spMkLst>
        </pc:spChg>
        <pc:picChg chg="mod">
          <ac:chgData name="Susan Epsworth" userId="S::essepsworth@glow.gov.uk::50d231da-56fa-4404-bc31-93a8c7730687" providerId="AD" clId="Web-{64D10BC6-D4F5-4446-B699-D757B51495C3}" dt="2022-02-01T14:51:17.557" v="13" actId="14100"/>
          <ac:picMkLst>
            <pc:docMk/>
            <pc:sldMk cId="2776772115" sldId="275"/>
            <ac:picMk id="11" creationId="{0380DC83-E059-4280-B094-4D4F197FC787}"/>
          </ac:picMkLst>
        </pc:picChg>
        <pc:picChg chg="mod">
          <ac:chgData name="Susan Epsworth" userId="S::essepsworth@glow.gov.uk::50d231da-56fa-4404-bc31-93a8c7730687" providerId="AD" clId="Web-{64D10BC6-D4F5-4446-B699-D757B51495C3}" dt="2022-02-01T14:51:07.073" v="10" actId="14100"/>
          <ac:picMkLst>
            <pc:docMk/>
            <pc:sldMk cId="2776772115" sldId="275"/>
            <ac:picMk id="12" creationId="{4201D75E-8E4D-45F9-8CD0-628003F1D9A1}"/>
          </ac:picMkLst>
        </pc:picChg>
      </pc:sldChg>
      <pc:sldChg chg="addSp delSp modSp add ord replId">
        <pc:chgData name="Susan Epsworth" userId="S::essepsworth@glow.gov.uk::50d231da-56fa-4404-bc31-93a8c7730687" providerId="AD" clId="Web-{64D10BC6-D4F5-4446-B699-D757B51495C3}" dt="2022-02-01T14:52:09.559" v="19"/>
        <pc:sldMkLst>
          <pc:docMk/>
          <pc:sldMk cId="585464663" sldId="308"/>
        </pc:sldMkLst>
        <pc:spChg chg="del">
          <ac:chgData name="Susan Epsworth" userId="S::essepsworth@glow.gov.uk::50d231da-56fa-4404-bc31-93a8c7730687" providerId="AD" clId="Web-{64D10BC6-D4F5-4446-B699-D757B51495C3}" dt="2022-02-01T14:52:09.559" v="19"/>
          <ac:spMkLst>
            <pc:docMk/>
            <pc:sldMk cId="585464663" sldId="308"/>
            <ac:spMk id="2" creationId="{00000000-0000-0000-0000-000000000000}"/>
          </ac:spMkLst>
        </pc:spChg>
        <pc:spChg chg="del">
          <ac:chgData name="Susan Epsworth" userId="S::essepsworth@glow.gov.uk::50d231da-56fa-4404-bc31-93a8c7730687" providerId="AD" clId="Web-{64D10BC6-D4F5-4446-B699-D757B51495C3}" dt="2022-02-01T14:52:06.199" v="18"/>
          <ac:spMkLst>
            <pc:docMk/>
            <pc:sldMk cId="585464663" sldId="308"/>
            <ac:spMk id="3" creationId="{00000000-0000-0000-0000-000000000000}"/>
          </ac:spMkLst>
        </pc:spChg>
        <pc:spChg chg="add mod">
          <ac:chgData name="Susan Epsworth" userId="S::essepsworth@glow.gov.uk::50d231da-56fa-4404-bc31-93a8c7730687" providerId="AD" clId="Web-{64D10BC6-D4F5-4446-B699-D757B51495C3}" dt="2022-02-01T14:52:06.199" v="18"/>
          <ac:spMkLst>
            <pc:docMk/>
            <pc:sldMk cId="585464663" sldId="308"/>
            <ac:spMk id="5" creationId="{084A9617-0ACF-4314-B0D7-37744DF5061C}"/>
          </ac:spMkLst>
        </pc:spChg>
        <pc:spChg chg="add mod">
          <ac:chgData name="Susan Epsworth" userId="S::essepsworth@glow.gov.uk::50d231da-56fa-4404-bc31-93a8c7730687" providerId="AD" clId="Web-{64D10BC6-D4F5-4446-B699-D757B51495C3}" dt="2022-02-01T14:52:09.559" v="19"/>
          <ac:spMkLst>
            <pc:docMk/>
            <pc:sldMk cId="585464663" sldId="308"/>
            <ac:spMk id="7" creationId="{82E806D6-4C5B-4547-8AAC-24B309761710}"/>
          </ac:spMkLst>
        </pc:spChg>
      </pc:sldChg>
      <pc:sldChg chg="new del">
        <pc:chgData name="Susan Epsworth" userId="S::essepsworth@glow.gov.uk::50d231da-56fa-4404-bc31-93a8c7730687" providerId="AD" clId="Web-{64D10BC6-D4F5-4446-B699-D757B51495C3}" dt="2022-02-01T14:51:58.199" v="15"/>
        <pc:sldMkLst>
          <pc:docMk/>
          <pc:sldMk cId="1095732134" sldId="308"/>
        </pc:sldMkLst>
      </pc:sldChg>
    </pc:docChg>
  </pc:docChgLst>
  <pc:docChgLst>
    <pc:chgData name="Susan Epsworth" userId="S::essepsworth@glow.gov.uk::50d231da-56fa-4404-bc31-93a8c7730687" providerId="AD" clId="Web-{ED44F530-617B-4D1E-8512-D45C01AD6966}"/>
    <pc:docChg chg="modSld">
      <pc:chgData name="Susan Epsworth" userId="S::essepsworth@glow.gov.uk::50d231da-56fa-4404-bc31-93a8c7730687" providerId="AD" clId="Web-{ED44F530-617B-4D1E-8512-D45C01AD6966}" dt="2022-04-05T08:43:52.421" v="265" actId="1076"/>
      <pc:docMkLst>
        <pc:docMk/>
      </pc:docMkLst>
      <pc:sldChg chg="modSp">
        <pc:chgData name="Susan Epsworth" userId="S::essepsworth@glow.gov.uk::50d231da-56fa-4404-bc31-93a8c7730687" providerId="AD" clId="Web-{ED44F530-617B-4D1E-8512-D45C01AD6966}" dt="2022-04-05T08:39:35.727" v="19" actId="20577"/>
        <pc:sldMkLst>
          <pc:docMk/>
          <pc:sldMk cId="1109707073" sldId="279"/>
        </pc:sldMkLst>
        <pc:spChg chg="mod">
          <ac:chgData name="Susan Epsworth" userId="S::essepsworth@glow.gov.uk::50d231da-56fa-4404-bc31-93a8c7730687" providerId="AD" clId="Web-{ED44F530-617B-4D1E-8512-D45C01AD6966}" dt="2022-04-05T08:39:35.727" v="19" actId="20577"/>
          <ac:spMkLst>
            <pc:docMk/>
            <pc:sldMk cId="1109707073" sldId="279"/>
            <ac:spMk id="8" creationId="{00000000-0000-0000-0000-000000000000}"/>
          </ac:spMkLst>
        </pc:spChg>
      </pc:sldChg>
      <pc:sldChg chg="delSp modSp">
        <pc:chgData name="Susan Epsworth" userId="S::essepsworth@glow.gov.uk::50d231da-56fa-4404-bc31-93a8c7730687" providerId="AD" clId="Web-{ED44F530-617B-4D1E-8512-D45C01AD6966}" dt="2022-04-05T08:42:35.857" v="260" actId="20577"/>
        <pc:sldMkLst>
          <pc:docMk/>
          <pc:sldMk cId="913096687" sldId="311"/>
        </pc:sldMkLst>
        <pc:spChg chg="mod">
          <ac:chgData name="Susan Epsworth" userId="S::essepsworth@glow.gov.uk::50d231da-56fa-4404-bc31-93a8c7730687" providerId="AD" clId="Web-{ED44F530-617B-4D1E-8512-D45C01AD6966}" dt="2022-04-05T08:42:35.857" v="260" actId="20577"/>
          <ac:spMkLst>
            <pc:docMk/>
            <pc:sldMk cId="913096687" sldId="311"/>
            <ac:spMk id="3" creationId="{00000000-0000-0000-0000-000000000000}"/>
          </ac:spMkLst>
        </pc:spChg>
        <pc:picChg chg="del">
          <ac:chgData name="Susan Epsworth" userId="S::essepsworth@glow.gov.uk::50d231da-56fa-4404-bc31-93a8c7730687" providerId="AD" clId="Web-{ED44F530-617B-4D1E-8512-D45C01AD6966}" dt="2022-04-05T08:40:15.165" v="27"/>
          <ac:picMkLst>
            <pc:docMk/>
            <pc:sldMk cId="913096687" sldId="311"/>
            <ac:picMk id="5" creationId="{346A0475-A07D-4FAB-9F94-5878BD1B1E52}"/>
          </ac:picMkLst>
        </pc:picChg>
      </pc:sldChg>
      <pc:sldChg chg="addSp delSp modSp">
        <pc:chgData name="Susan Epsworth" userId="S::essepsworth@glow.gov.uk::50d231da-56fa-4404-bc31-93a8c7730687" providerId="AD" clId="Web-{ED44F530-617B-4D1E-8512-D45C01AD6966}" dt="2022-04-05T08:43:52.421" v="265" actId="1076"/>
        <pc:sldMkLst>
          <pc:docMk/>
          <pc:sldMk cId="2431255357" sldId="313"/>
        </pc:sldMkLst>
        <pc:picChg chg="add mod">
          <ac:chgData name="Susan Epsworth" userId="S::essepsworth@glow.gov.uk::50d231da-56fa-4404-bc31-93a8c7730687" providerId="AD" clId="Web-{ED44F530-617B-4D1E-8512-D45C01AD6966}" dt="2022-04-05T08:43:52.421" v="265" actId="1076"/>
          <ac:picMkLst>
            <pc:docMk/>
            <pc:sldMk cId="2431255357" sldId="313"/>
            <ac:picMk id="2" creationId="{A5FEA26E-FBA8-CF93-E56D-D1C6FA3545A6}"/>
          </ac:picMkLst>
        </pc:picChg>
        <pc:picChg chg="del">
          <ac:chgData name="Susan Epsworth" userId="S::essepsworth@glow.gov.uk::50d231da-56fa-4404-bc31-93a8c7730687" providerId="AD" clId="Web-{ED44F530-617B-4D1E-8512-D45C01AD6966}" dt="2022-04-05T08:43:11.889" v="261"/>
          <ac:picMkLst>
            <pc:docMk/>
            <pc:sldMk cId="2431255357" sldId="313"/>
            <ac:picMk id="4" creationId="{62CC00B6-0488-4DD1-8B59-A7EB7D2573B0}"/>
          </ac:picMkLst>
        </pc:picChg>
      </pc:sldChg>
    </pc:docChg>
  </pc:docChgLst>
  <pc:docChgLst>
    <pc:chgData name="Alison Weatherston" userId="S::esaweatherston@glow.gov.uk::6ed40c20-9c01-45a4-9a22-e24452de6784" providerId="AD" clId="Web-{41FF21E7-1E30-49CA-A694-EB7177169906}"/>
    <pc:docChg chg="modSld">
      <pc:chgData name="Alison Weatherston" userId="S::esaweatherston@glow.gov.uk::6ed40c20-9c01-45a4-9a22-e24452de6784" providerId="AD" clId="Web-{41FF21E7-1E30-49CA-A694-EB7177169906}" dt="2022-02-07T08:54:22.131" v="10" actId="1076"/>
      <pc:docMkLst>
        <pc:docMk/>
      </pc:docMkLst>
      <pc:sldChg chg="addSp delSp modSp">
        <pc:chgData name="Alison Weatherston" userId="S::esaweatherston@glow.gov.uk::6ed40c20-9c01-45a4-9a22-e24452de6784" providerId="AD" clId="Web-{41FF21E7-1E30-49CA-A694-EB7177169906}" dt="2022-02-07T08:54:22.131" v="10" actId="1076"/>
        <pc:sldMkLst>
          <pc:docMk/>
          <pc:sldMk cId="2227920961" sldId="287"/>
        </pc:sldMkLst>
        <pc:spChg chg="mod">
          <ac:chgData name="Alison Weatherston" userId="S::esaweatherston@glow.gov.uk::6ed40c20-9c01-45a4-9a22-e24452de6784" providerId="AD" clId="Web-{41FF21E7-1E30-49CA-A694-EB7177169906}" dt="2022-02-07T08:51:59.144" v="1" actId="20577"/>
          <ac:spMkLst>
            <pc:docMk/>
            <pc:sldMk cId="2227920961" sldId="287"/>
            <ac:spMk id="3" creationId="{00000000-0000-0000-0000-000000000000}"/>
          </ac:spMkLst>
        </pc:spChg>
        <pc:spChg chg="add del mod">
          <ac:chgData name="Alison Weatherston" userId="S::esaweatherston@glow.gov.uk::6ed40c20-9c01-45a4-9a22-e24452de6784" providerId="AD" clId="Web-{41FF21E7-1E30-49CA-A694-EB7177169906}" dt="2022-02-07T08:53:22.880" v="6"/>
          <ac:spMkLst>
            <pc:docMk/>
            <pc:sldMk cId="2227920961" sldId="287"/>
            <ac:spMk id="5" creationId="{A70058D6-CA54-42B5-9670-810444F1CA94}"/>
          </ac:spMkLst>
        </pc:spChg>
        <pc:picChg chg="add mod">
          <ac:chgData name="Alison Weatherston" userId="S::esaweatherston@glow.gov.uk::6ed40c20-9c01-45a4-9a22-e24452de6784" providerId="AD" clId="Web-{41FF21E7-1E30-49CA-A694-EB7177169906}" dt="2022-02-07T08:54:19.365" v="9" actId="1076"/>
          <ac:picMkLst>
            <pc:docMk/>
            <pc:sldMk cId="2227920961" sldId="287"/>
            <ac:picMk id="4" creationId="{C1360AFF-B7E7-4023-A1AC-4F6A1621C15B}"/>
          </ac:picMkLst>
        </pc:picChg>
        <pc:picChg chg="add mod">
          <ac:chgData name="Alison Weatherston" userId="S::esaweatherston@glow.gov.uk::6ed40c20-9c01-45a4-9a22-e24452de6784" providerId="AD" clId="Web-{41FF21E7-1E30-49CA-A694-EB7177169906}" dt="2022-02-07T08:54:22.131" v="10" actId="1076"/>
          <ac:picMkLst>
            <pc:docMk/>
            <pc:sldMk cId="2227920961" sldId="287"/>
            <ac:picMk id="7" creationId="{A3F41501-A8E8-454D-B5EA-9F124C9C1D6C}"/>
          </ac:picMkLst>
        </pc:picChg>
      </pc:sldChg>
    </pc:docChg>
  </pc:docChgLst>
  <pc:docChgLst>
    <pc:chgData name="Susan Epsworth" userId="S::essepsworth@glow.gov.uk::50d231da-56fa-4404-bc31-93a8c7730687" providerId="AD" clId="Web-{A8FD7F81-6AD4-424E-B860-E9F102671E63}"/>
    <pc:docChg chg="modSld">
      <pc:chgData name="Susan Epsworth" userId="S::essepsworth@glow.gov.uk::50d231da-56fa-4404-bc31-93a8c7730687" providerId="AD" clId="Web-{A8FD7F81-6AD4-424E-B860-E9F102671E63}" dt="2022-02-07T11:32:07.276" v="5" actId="20577"/>
      <pc:docMkLst>
        <pc:docMk/>
      </pc:docMkLst>
      <pc:sldChg chg="modSp">
        <pc:chgData name="Susan Epsworth" userId="S::essepsworth@glow.gov.uk::50d231da-56fa-4404-bc31-93a8c7730687" providerId="AD" clId="Web-{A8FD7F81-6AD4-424E-B860-E9F102671E63}" dt="2022-02-07T11:32:07.276" v="5" actId="20577"/>
        <pc:sldMkLst>
          <pc:docMk/>
          <pc:sldMk cId="3236311735" sldId="284"/>
        </pc:sldMkLst>
        <pc:spChg chg="mod">
          <ac:chgData name="Susan Epsworth" userId="S::essepsworth@glow.gov.uk::50d231da-56fa-4404-bc31-93a8c7730687" providerId="AD" clId="Web-{A8FD7F81-6AD4-424E-B860-E9F102671E63}" dt="2022-02-07T11:32:07.276" v="5" actId="20577"/>
          <ac:spMkLst>
            <pc:docMk/>
            <pc:sldMk cId="3236311735" sldId="284"/>
            <ac:spMk id="3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5AFC7BC7-FEF7-4037-B1DD-520499F9F91B}"/>
    <pc:docChg chg="modSld">
      <pc:chgData name="Susan Epsworth" userId="S::essepsworth@glow.gov.uk::50d231da-56fa-4404-bc31-93a8c7730687" providerId="AD" clId="Web-{5AFC7BC7-FEF7-4037-B1DD-520499F9F91B}" dt="2022-02-16T11:31:33.582" v="218" actId="20577"/>
      <pc:docMkLst>
        <pc:docMk/>
      </pc:docMkLst>
      <pc:sldChg chg="modSp">
        <pc:chgData name="Susan Epsworth" userId="S::essepsworth@glow.gov.uk::50d231da-56fa-4404-bc31-93a8c7730687" providerId="AD" clId="Web-{5AFC7BC7-FEF7-4037-B1DD-520499F9F91B}" dt="2022-02-16T11:28:51.359" v="23" actId="20577"/>
        <pc:sldMkLst>
          <pc:docMk/>
          <pc:sldMk cId="126438548" sldId="285"/>
        </pc:sldMkLst>
        <pc:spChg chg="mod">
          <ac:chgData name="Susan Epsworth" userId="S::essepsworth@glow.gov.uk::50d231da-56fa-4404-bc31-93a8c7730687" providerId="AD" clId="Web-{5AFC7BC7-FEF7-4037-B1DD-520499F9F91B}" dt="2022-02-16T11:28:51.359" v="23" actId="20577"/>
          <ac:spMkLst>
            <pc:docMk/>
            <pc:sldMk cId="126438548" sldId="285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5AFC7BC7-FEF7-4037-B1DD-520499F9F91B}" dt="2022-02-16T11:31:33.582" v="218" actId="20577"/>
        <pc:sldMkLst>
          <pc:docMk/>
          <pc:sldMk cId="913096687" sldId="311"/>
        </pc:sldMkLst>
        <pc:spChg chg="mod">
          <ac:chgData name="Susan Epsworth" userId="S::essepsworth@glow.gov.uk::50d231da-56fa-4404-bc31-93a8c7730687" providerId="AD" clId="Web-{5AFC7BC7-FEF7-4037-B1DD-520499F9F91B}" dt="2022-02-16T11:31:33.582" v="218" actId="20577"/>
          <ac:spMkLst>
            <pc:docMk/>
            <pc:sldMk cId="913096687" sldId="311"/>
            <ac:spMk id="3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DA779DA5-32EE-4AB5-8B63-657279E399B3}"/>
    <pc:docChg chg="modSld">
      <pc:chgData name="Susan Epsworth" userId="S::essepsworth@glow.gov.uk::50d231da-56fa-4404-bc31-93a8c7730687" providerId="AD" clId="Web-{DA779DA5-32EE-4AB5-8B63-657279E399B3}" dt="2022-03-07T14:37:14.814" v="42" actId="20577"/>
      <pc:docMkLst>
        <pc:docMk/>
      </pc:docMkLst>
      <pc:sldChg chg="addSp modSp">
        <pc:chgData name="Susan Epsworth" userId="S::essepsworth@glow.gov.uk::50d231da-56fa-4404-bc31-93a8c7730687" providerId="AD" clId="Web-{DA779DA5-32EE-4AB5-8B63-657279E399B3}" dt="2022-03-07T14:37:14.814" v="42" actId="20577"/>
        <pc:sldMkLst>
          <pc:docMk/>
          <pc:sldMk cId="913096687" sldId="311"/>
        </pc:sldMkLst>
        <pc:spChg chg="mod">
          <ac:chgData name="Susan Epsworth" userId="S::essepsworth@glow.gov.uk::50d231da-56fa-4404-bc31-93a8c7730687" providerId="AD" clId="Web-{DA779DA5-32EE-4AB5-8B63-657279E399B3}" dt="2022-03-07T14:37:14.814" v="42" actId="20577"/>
          <ac:spMkLst>
            <pc:docMk/>
            <pc:sldMk cId="913096687" sldId="311"/>
            <ac:spMk id="3" creationId="{00000000-0000-0000-0000-000000000000}"/>
          </ac:spMkLst>
        </pc:spChg>
        <pc:picChg chg="add mod">
          <ac:chgData name="Susan Epsworth" userId="S::essepsworth@glow.gov.uk::50d231da-56fa-4404-bc31-93a8c7730687" providerId="AD" clId="Web-{DA779DA5-32EE-4AB5-8B63-657279E399B3}" dt="2022-03-07T14:36:01.672" v="25" actId="1076"/>
          <ac:picMkLst>
            <pc:docMk/>
            <pc:sldMk cId="913096687" sldId="311"/>
            <ac:picMk id="5" creationId="{346A0475-A07D-4FAB-9F94-5878BD1B1E52}"/>
          </ac:picMkLst>
        </pc:picChg>
        <pc:picChg chg="add mod">
          <ac:chgData name="Susan Epsworth" userId="S::essepsworth@glow.gov.uk::50d231da-56fa-4404-bc31-93a8c7730687" providerId="AD" clId="Web-{DA779DA5-32EE-4AB5-8B63-657279E399B3}" dt="2022-03-07T14:36:38.766" v="29" actId="1076"/>
          <ac:picMkLst>
            <pc:docMk/>
            <pc:sldMk cId="913096687" sldId="311"/>
            <ac:picMk id="7" creationId="{9B0D6CBE-12F0-4303-A90B-C62F92F11B92}"/>
          </ac:picMkLst>
        </pc:picChg>
      </pc:sldChg>
    </pc:docChg>
  </pc:docChgLst>
  <pc:docChgLst>
    <pc:chgData name="Susan Epsworth" userId="S::essepsworth@glow.gov.uk::50d231da-56fa-4404-bc31-93a8c7730687" providerId="AD" clId="Web-{A5D1E5F8-2CED-49EA-A413-ACDD33C7E127}"/>
    <pc:docChg chg="delSld modSld">
      <pc:chgData name="Susan Epsworth" userId="S::essepsworth@glow.gov.uk::50d231da-56fa-4404-bc31-93a8c7730687" providerId="AD" clId="Web-{A5D1E5F8-2CED-49EA-A413-ACDD33C7E127}" dt="2022-02-07T16:42:35.081" v="31" actId="20577"/>
      <pc:docMkLst>
        <pc:docMk/>
      </pc:docMkLst>
      <pc:sldChg chg="del">
        <pc:chgData name="Susan Epsworth" userId="S::essepsworth@glow.gov.uk::50d231da-56fa-4404-bc31-93a8c7730687" providerId="AD" clId="Web-{A5D1E5F8-2CED-49EA-A413-ACDD33C7E127}" dt="2022-02-07T16:39:41.374" v="0"/>
        <pc:sldMkLst>
          <pc:docMk/>
          <pc:sldMk cId="1717420105" sldId="264"/>
        </pc:sldMkLst>
      </pc:sldChg>
      <pc:sldChg chg="modSp">
        <pc:chgData name="Susan Epsworth" userId="S::essepsworth@glow.gov.uk::50d231da-56fa-4404-bc31-93a8c7730687" providerId="AD" clId="Web-{A5D1E5F8-2CED-49EA-A413-ACDD33C7E127}" dt="2022-02-07T16:41:21.079" v="5" actId="20577"/>
        <pc:sldMkLst>
          <pc:docMk/>
          <pc:sldMk cId="1109707073" sldId="279"/>
        </pc:sldMkLst>
        <pc:spChg chg="mod">
          <ac:chgData name="Susan Epsworth" userId="S::essepsworth@glow.gov.uk::50d231da-56fa-4404-bc31-93a8c7730687" providerId="AD" clId="Web-{A5D1E5F8-2CED-49EA-A413-ACDD33C7E127}" dt="2022-02-07T16:41:21.079" v="5" actId="20577"/>
          <ac:spMkLst>
            <pc:docMk/>
            <pc:sldMk cId="1109707073" sldId="279"/>
            <ac:spMk id="8" creationId="{00000000-0000-0000-0000-000000000000}"/>
          </ac:spMkLst>
        </pc:spChg>
      </pc:sldChg>
      <pc:sldChg chg="del">
        <pc:chgData name="Susan Epsworth" userId="S::essepsworth@glow.gov.uk::50d231da-56fa-4404-bc31-93a8c7730687" providerId="AD" clId="Web-{A5D1E5F8-2CED-49EA-A413-ACDD33C7E127}" dt="2022-02-07T16:41:26.423" v="6"/>
        <pc:sldMkLst>
          <pc:docMk/>
          <pc:sldMk cId="712898890" sldId="281"/>
        </pc:sldMkLst>
      </pc:sldChg>
      <pc:sldChg chg="del">
        <pc:chgData name="Susan Epsworth" userId="S::essepsworth@glow.gov.uk::50d231da-56fa-4404-bc31-93a8c7730687" providerId="AD" clId="Web-{A5D1E5F8-2CED-49EA-A413-ACDD33C7E127}" dt="2022-02-07T16:41:30.782" v="8"/>
        <pc:sldMkLst>
          <pc:docMk/>
          <pc:sldMk cId="3703512588" sldId="282"/>
        </pc:sldMkLst>
      </pc:sldChg>
      <pc:sldChg chg="del">
        <pc:chgData name="Susan Epsworth" userId="S::essepsworth@glow.gov.uk::50d231da-56fa-4404-bc31-93a8c7730687" providerId="AD" clId="Web-{A5D1E5F8-2CED-49EA-A413-ACDD33C7E127}" dt="2022-02-07T16:41:28.751" v="7"/>
        <pc:sldMkLst>
          <pc:docMk/>
          <pc:sldMk cId="1288829610" sldId="283"/>
        </pc:sldMkLst>
      </pc:sldChg>
      <pc:sldChg chg="del">
        <pc:chgData name="Susan Epsworth" userId="S::essepsworth@glow.gov.uk::50d231da-56fa-4404-bc31-93a8c7730687" providerId="AD" clId="Web-{A5D1E5F8-2CED-49EA-A413-ACDD33C7E127}" dt="2022-02-07T16:41:32.470" v="9"/>
        <pc:sldMkLst>
          <pc:docMk/>
          <pc:sldMk cId="3236311735" sldId="284"/>
        </pc:sldMkLst>
      </pc:sldChg>
      <pc:sldChg chg="del">
        <pc:chgData name="Susan Epsworth" userId="S::essepsworth@glow.gov.uk::50d231da-56fa-4404-bc31-93a8c7730687" providerId="AD" clId="Web-{A5D1E5F8-2CED-49EA-A413-ACDD33C7E127}" dt="2022-02-07T16:41:37.439" v="10"/>
        <pc:sldMkLst>
          <pc:docMk/>
          <pc:sldMk cId="2227920961" sldId="287"/>
        </pc:sldMkLst>
      </pc:sldChg>
      <pc:sldChg chg="del">
        <pc:chgData name="Susan Epsworth" userId="S::essepsworth@glow.gov.uk::50d231da-56fa-4404-bc31-93a8c7730687" providerId="AD" clId="Web-{A5D1E5F8-2CED-49EA-A413-ACDD33C7E127}" dt="2022-02-07T16:41:44.533" v="13"/>
        <pc:sldMkLst>
          <pc:docMk/>
          <pc:sldMk cId="2404638485" sldId="288"/>
        </pc:sldMkLst>
      </pc:sldChg>
      <pc:sldChg chg="del">
        <pc:chgData name="Susan Epsworth" userId="S::essepsworth@glow.gov.uk::50d231da-56fa-4404-bc31-93a8c7730687" providerId="AD" clId="Web-{A5D1E5F8-2CED-49EA-A413-ACDD33C7E127}" dt="2022-02-07T16:41:46.627" v="14"/>
        <pc:sldMkLst>
          <pc:docMk/>
          <pc:sldMk cId="2215996771" sldId="289"/>
        </pc:sldMkLst>
      </pc:sldChg>
      <pc:sldChg chg="del">
        <pc:chgData name="Susan Epsworth" userId="S::essepsworth@glow.gov.uk::50d231da-56fa-4404-bc31-93a8c7730687" providerId="AD" clId="Web-{A5D1E5F8-2CED-49EA-A413-ACDD33C7E127}" dt="2022-02-07T16:41:41.908" v="12"/>
        <pc:sldMkLst>
          <pc:docMk/>
          <pc:sldMk cId="403079108" sldId="290"/>
        </pc:sldMkLst>
      </pc:sldChg>
      <pc:sldChg chg="del">
        <pc:chgData name="Susan Epsworth" userId="S::essepsworth@glow.gov.uk::50d231da-56fa-4404-bc31-93a8c7730687" providerId="AD" clId="Web-{A5D1E5F8-2CED-49EA-A413-ACDD33C7E127}" dt="2022-02-07T16:41:39.626" v="11"/>
        <pc:sldMkLst>
          <pc:docMk/>
          <pc:sldMk cId="33911921" sldId="291"/>
        </pc:sldMkLst>
      </pc:sldChg>
      <pc:sldChg chg="del">
        <pc:chgData name="Susan Epsworth" userId="S::essepsworth@glow.gov.uk::50d231da-56fa-4404-bc31-93a8c7730687" providerId="AD" clId="Web-{A5D1E5F8-2CED-49EA-A413-ACDD33C7E127}" dt="2022-02-07T16:41:53.783" v="16"/>
        <pc:sldMkLst>
          <pc:docMk/>
          <pc:sldMk cId="1170150585" sldId="294"/>
        </pc:sldMkLst>
      </pc:sldChg>
      <pc:sldChg chg="del">
        <pc:chgData name="Susan Epsworth" userId="S::essepsworth@glow.gov.uk::50d231da-56fa-4404-bc31-93a8c7730687" providerId="AD" clId="Web-{A5D1E5F8-2CED-49EA-A413-ACDD33C7E127}" dt="2022-02-07T16:41:55.939" v="17"/>
        <pc:sldMkLst>
          <pc:docMk/>
          <pc:sldMk cId="1505051106" sldId="295"/>
        </pc:sldMkLst>
      </pc:sldChg>
      <pc:sldChg chg="del">
        <pc:chgData name="Susan Epsworth" userId="S::essepsworth@glow.gov.uk::50d231da-56fa-4404-bc31-93a8c7730687" providerId="AD" clId="Web-{A5D1E5F8-2CED-49EA-A413-ACDD33C7E127}" dt="2022-02-07T16:41:58.893" v="18"/>
        <pc:sldMkLst>
          <pc:docMk/>
          <pc:sldMk cId="2136406929" sldId="296"/>
        </pc:sldMkLst>
      </pc:sldChg>
      <pc:sldChg chg="del">
        <pc:chgData name="Susan Epsworth" userId="S::essepsworth@glow.gov.uk::50d231da-56fa-4404-bc31-93a8c7730687" providerId="AD" clId="Web-{A5D1E5F8-2CED-49EA-A413-ACDD33C7E127}" dt="2022-02-07T16:42:15.846" v="23"/>
        <pc:sldMkLst>
          <pc:docMk/>
          <pc:sldMk cId="3320342514" sldId="299"/>
        </pc:sldMkLst>
      </pc:sldChg>
      <pc:sldChg chg="del">
        <pc:chgData name="Susan Epsworth" userId="S::essepsworth@glow.gov.uk::50d231da-56fa-4404-bc31-93a8c7730687" providerId="AD" clId="Web-{A5D1E5F8-2CED-49EA-A413-ACDD33C7E127}" dt="2022-02-07T16:42:17.815" v="24"/>
        <pc:sldMkLst>
          <pc:docMk/>
          <pc:sldMk cId="75031868" sldId="300"/>
        </pc:sldMkLst>
      </pc:sldChg>
      <pc:sldChg chg="del">
        <pc:chgData name="Susan Epsworth" userId="S::essepsworth@glow.gov.uk::50d231da-56fa-4404-bc31-93a8c7730687" providerId="AD" clId="Web-{A5D1E5F8-2CED-49EA-A413-ACDD33C7E127}" dt="2022-02-07T16:42:23.237" v="25"/>
        <pc:sldMkLst>
          <pc:docMk/>
          <pc:sldMk cId="1117180218" sldId="302"/>
        </pc:sldMkLst>
      </pc:sldChg>
      <pc:sldChg chg="modSp">
        <pc:chgData name="Susan Epsworth" userId="S::essepsworth@glow.gov.uk::50d231da-56fa-4404-bc31-93a8c7730687" providerId="AD" clId="Web-{A5D1E5F8-2CED-49EA-A413-ACDD33C7E127}" dt="2022-02-07T16:42:35.081" v="31" actId="20577"/>
        <pc:sldMkLst>
          <pc:docMk/>
          <pc:sldMk cId="646172878" sldId="304"/>
        </pc:sldMkLst>
        <pc:spChg chg="mod">
          <ac:chgData name="Susan Epsworth" userId="S::essepsworth@glow.gov.uk::50d231da-56fa-4404-bc31-93a8c7730687" providerId="AD" clId="Web-{A5D1E5F8-2CED-49EA-A413-ACDD33C7E127}" dt="2022-02-07T16:42:35.081" v="31" actId="20577"/>
          <ac:spMkLst>
            <pc:docMk/>
            <pc:sldMk cId="646172878" sldId="304"/>
            <ac:spMk id="5" creationId="{00000000-0000-0000-0000-000000000000}"/>
          </ac:spMkLst>
        </pc:spChg>
      </pc:sldChg>
      <pc:sldChg chg="del">
        <pc:chgData name="Susan Epsworth" userId="S::essepsworth@glow.gov.uk::50d231da-56fa-4404-bc31-93a8c7730687" providerId="AD" clId="Web-{A5D1E5F8-2CED-49EA-A413-ACDD33C7E127}" dt="2022-02-07T16:42:14.190" v="22"/>
        <pc:sldMkLst>
          <pc:docMk/>
          <pc:sldMk cId="2377460128" sldId="305"/>
        </pc:sldMkLst>
      </pc:sldChg>
      <pc:sldChg chg="del">
        <pc:chgData name="Susan Epsworth" userId="S::essepsworth@glow.gov.uk::50d231da-56fa-4404-bc31-93a8c7730687" providerId="AD" clId="Web-{A5D1E5F8-2CED-49EA-A413-ACDD33C7E127}" dt="2022-02-07T16:41:51.674" v="15"/>
        <pc:sldMkLst>
          <pc:docMk/>
          <pc:sldMk cId="3155642877" sldId="306"/>
        </pc:sldMkLst>
      </pc:sldChg>
      <pc:sldChg chg="del">
        <pc:chgData name="Susan Epsworth" userId="S::essepsworth@glow.gov.uk::50d231da-56fa-4404-bc31-93a8c7730687" providerId="AD" clId="Web-{A5D1E5F8-2CED-49EA-A413-ACDD33C7E127}" dt="2022-02-07T16:42:02.158" v="19"/>
        <pc:sldMkLst>
          <pc:docMk/>
          <pc:sldMk cId="585464663" sldId="308"/>
        </pc:sldMkLst>
      </pc:sldChg>
      <pc:sldChg chg="del">
        <pc:chgData name="Susan Epsworth" userId="S::essepsworth@glow.gov.uk::50d231da-56fa-4404-bc31-93a8c7730687" providerId="AD" clId="Web-{A5D1E5F8-2CED-49EA-A413-ACDD33C7E127}" dt="2022-02-07T16:42:11.596" v="21"/>
        <pc:sldMkLst>
          <pc:docMk/>
          <pc:sldMk cId="3055222929" sldId="309"/>
        </pc:sldMkLst>
      </pc:sldChg>
      <pc:sldChg chg="del">
        <pc:chgData name="Susan Epsworth" userId="S::essepsworth@glow.gov.uk::50d231da-56fa-4404-bc31-93a8c7730687" providerId="AD" clId="Web-{A5D1E5F8-2CED-49EA-A413-ACDD33C7E127}" dt="2022-02-07T16:42:08.815" v="20"/>
        <pc:sldMkLst>
          <pc:docMk/>
          <pc:sldMk cId="1569458690" sldId="311"/>
        </pc:sldMkLst>
      </pc:sldChg>
    </pc:docChg>
  </pc:docChgLst>
  <pc:docChgLst>
    <pc:chgData name="Susan Epsworth" userId="S::essepsworth@glow.gov.uk::50d231da-56fa-4404-bc31-93a8c7730687" providerId="AD" clId="Web-{12D6DAC6-A4F3-4E72-B354-6F591B66ED63}"/>
    <pc:docChg chg="modSld">
      <pc:chgData name="Susan Epsworth" userId="S::essepsworth@glow.gov.uk::50d231da-56fa-4404-bc31-93a8c7730687" providerId="AD" clId="Web-{12D6DAC6-A4F3-4E72-B354-6F591B66ED63}" dt="2022-03-04T14:31:59.005" v="44"/>
      <pc:docMkLst>
        <pc:docMk/>
      </pc:docMkLst>
      <pc:sldChg chg="addSp delSp modSp">
        <pc:chgData name="Susan Epsworth" userId="S::essepsworth@glow.gov.uk::50d231da-56fa-4404-bc31-93a8c7730687" providerId="AD" clId="Web-{12D6DAC6-A4F3-4E72-B354-6F591B66ED63}" dt="2022-03-04T14:31:20.301" v="23" actId="20577"/>
        <pc:sldMkLst>
          <pc:docMk/>
          <pc:sldMk cId="2588255468" sldId="260"/>
        </pc:sldMkLst>
        <pc:spChg chg="mod">
          <ac:chgData name="Susan Epsworth" userId="S::essepsworth@glow.gov.uk::50d231da-56fa-4404-bc31-93a8c7730687" providerId="AD" clId="Web-{12D6DAC6-A4F3-4E72-B354-6F591B66ED63}" dt="2022-03-04T14:31:20.301" v="23" actId="20577"/>
          <ac:spMkLst>
            <pc:docMk/>
            <pc:sldMk cId="2588255468" sldId="260"/>
            <ac:spMk id="3" creationId="{00000000-0000-0000-0000-000000000000}"/>
          </ac:spMkLst>
        </pc:spChg>
        <pc:picChg chg="del">
          <ac:chgData name="Susan Epsworth" userId="S::essepsworth@glow.gov.uk::50d231da-56fa-4404-bc31-93a8c7730687" providerId="AD" clId="Web-{12D6DAC6-A4F3-4E72-B354-6F591B66ED63}" dt="2022-03-04T13:51:01.306" v="10"/>
          <ac:picMkLst>
            <pc:docMk/>
            <pc:sldMk cId="2588255468" sldId="260"/>
            <ac:picMk id="4" creationId="{06914221-FBC0-446D-9686-66A805E88EC0}"/>
          </ac:picMkLst>
        </pc:picChg>
        <pc:picChg chg="add mod">
          <ac:chgData name="Susan Epsworth" userId="S::essepsworth@glow.gov.uk::50d231da-56fa-4404-bc31-93a8c7730687" providerId="AD" clId="Web-{12D6DAC6-A4F3-4E72-B354-6F591B66ED63}" dt="2022-03-04T14:30:59.847" v="20" actId="1076"/>
          <ac:picMkLst>
            <pc:docMk/>
            <pc:sldMk cId="2588255468" sldId="260"/>
            <ac:picMk id="4" creationId="{D6FE8630-EFDD-4CF4-86CA-01B506785F69}"/>
          </ac:picMkLst>
        </pc:picChg>
        <pc:picChg chg="add del mod">
          <ac:chgData name="Susan Epsworth" userId="S::essepsworth@glow.gov.uk::50d231da-56fa-4404-bc31-93a8c7730687" providerId="AD" clId="Web-{12D6DAC6-A4F3-4E72-B354-6F591B66ED63}" dt="2022-03-04T13:49:01.240" v="1"/>
          <ac:picMkLst>
            <pc:docMk/>
            <pc:sldMk cId="2588255468" sldId="260"/>
            <ac:picMk id="5" creationId="{1F9DBF6E-A05F-47DC-A3AA-5FD55835E1C4}"/>
          </ac:picMkLst>
        </pc:picChg>
        <pc:picChg chg="add del mod">
          <ac:chgData name="Susan Epsworth" userId="S::essepsworth@glow.gov.uk::50d231da-56fa-4404-bc31-93a8c7730687" providerId="AD" clId="Web-{12D6DAC6-A4F3-4E72-B354-6F591B66ED63}" dt="2022-03-04T13:49:15.506" v="4"/>
          <ac:picMkLst>
            <pc:docMk/>
            <pc:sldMk cId="2588255468" sldId="260"/>
            <ac:picMk id="6" creationId="{E41B57BD-F564-4529-A3E3-68D886F021C0}"/>
          </ac:picMkLst>
        </pc:picChg>
        <pc:picChg chg="add mod">
          <ac:chgData name="Susan Epsworth" userId="S::essepsworth@glow.gov.uk::50d231da-56fa-4404-bc31-93a8c7730687" providerId="AD" clId="Web-{12D6DAC6-A4F3-4E72-B354-6F591B66ED63}" dt="2022-03-04T14:30:56.644" v="18" actId="1076"/>
          <ac:picMkLst>
            <pc:docMk/>
            <pc:sldMk cId="2588255468" sldId="260"/>
            <ac:picMk id="7" creationId="{C9141694-7F5F-49E8-B0C1-CDA786A53CC4}"/>
          </ac:picMkLst>
        </pc:picChg>
        <pc:picChg chg="add mod">
          <ac:chgData name="Susan Epsworth" userId="S::essepsworth@glow.gov.uk::50d231da-56fa-4404-bc31-93a8c7730687" providerId="AD" clId="Web-{12D6DAC6-A4F3-4E72-B354-6F591B66ED63}" dt="2022-03-04T14:30:58.551" v="19" actId="1076"/>
          <ac:picMkLst>
            <pc:docMk/>
            <pc:sldMk cId="2588255468" sldId="260"/>
            <ac:picMk id="8" creationId="{EFF0DE39-D0FC-422D-BD4B-93839FD91159}"/>
          </ac:picMkLst>
        </pc:picChg>
      </pc:sldChg>
      <pc:sldChg chg="modNotes">
        <pc:chgData name="Susan Epsworth" userId="S::essepsworth@glow.gov.uk::50d231da-56fa-4404-bc31-93a8c7730687" providerId="AD" clId="Web-{12D6DAC6-A4F3-4E72-B354-6F591B66ED63}" dt="2022-03-04T14:31:59.005" v="44"/>
        <pc:sldMkLst>
          <pc:docMk/>
          <pc:sldMk cId="345714035" sldId="317"/>
        </pc:sldMkLst>
      </pc:sldChg>
    </pc:docChg>
  </pc:docChgLst>
  <pc:docChgLst>
    <pc:chgData name="Susan Epsworth" userId="S::essepsworth@glow.gov.uk::50d231da-56fa-4404-bc31-93a8c7730687" providerId="AD" clId="Web-{BA0425EA-9B45-47DA-A3A5-A2E8538847AA}"/>
    <pc:docChg chg="addSld delSld modSld sldOrd">
      <pc:chgData name="Susan Epsworth" userId="S::essepsworth@glow.gov.uk::50d231da-56fa-4404-bc31-93a8c7730687" providerId="AD" clId="Web-{BA0425EA-9B45-47DA-A3A5-A2E8538847AA}" dt="2022-02-07T12:02:42.091" v="29"/>
      <pc:docMkLst>
        <pc:docMk/>
      </pc:docMkLst>
      <pc:sldChg chg="del">
        <pc:chgData name="Susan Epsworth" userId="S::essepsworth@glow.gov.uk::50d231da-56fa-4404-bc31-93a8c7730687" providerId="AD" clId="Web-{BA0425EA-9B45-47DA-A3A5-A2E8538847AA}" dt="2022-02-07T12:02:42.091" v="29"/>
        <pc:sldMkLst>
          <pc:docMk/>
          <pc:sldMk cId="2169647170" sldId="293"/>
        </pc:sldMkLst>
      </pc:sldChg>
      <pc:sldChg chg="modSp add ord replId">
        <pc:chgData name="Susan Epsworth" userId="S::essepsworth@glow.gov.uk::50d231da-56fa-4404-bc31-93a8c7730687" providerId="AD" clId="Web-{BA0425EA-9B45-47DA-A3A5-A2E8538847AA}" dt="2022-02-07T12:02:38.747" v="28" actId="20577"/>
        <pc:sldMkLst>
          <pc:docMk/>
          <pc:sldMk cId="2871936570" sldId="310"/>
        </pc:sldMkLst>
        <pc:spChg chg="mod">
          <ac:chgData name="Susan Epsworth" userId="S::essepsworth@glow.gov.uk::50d231da-56fa-4404-bc31-93a8c7730687" providerId="AD" clId="Web-{BA0425EA-9B45-47DA-A3A5-A2E8538847AA}" dt="2022-02-07T12:01:43.275" v="20" actId="20577"/>
          <ac:spMkLst>
            <pc:docMk/>
            <pc:sldMk cId="2871936570" sldId="310"/>
            <ac:spMk id="2" creationId="{00000000-0000-0000-0000-000000000000}"/>
          </ac:spMkLst>
        </pc:spChg>
        <pc:spChg chg="mod">
          <ac:chgData name="Susan Epsworth" userId="S::essepsworth@glow.gov.uk::50d231da-56fa-4404-bc31-93a8c7730687" providerId="AD" clId="Web-{BA0425EA-9B45-47DA-A3A5-A2E8538847AA}" dt="2022-02-07T12:02:38.747" v="28" actId="20577"/>
          <ac:spMkLst>
            <pc:docMk/>
            <pc:sldMk cId="2871936570" sldId="310"/>
            <ac:spMk id="3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EE5C9302-7EA5-4AAC-ACBB-FB9983B46F40}"/>
    <pc:docChg chg="modSld sldOrd">
      <pc:chgData name="Susan Epsworth" userId="S::essepsworth@glow.gov.uk::50d231da-56fa-4404-bc31-93a8c7730687" providerId="AD" clId="Web-{EE5C9302-7EA5-4AAC-ACBB-FB9983B46F40}" dt="2022-01-21T10:10:41.728" v="160"/>
      <pc:docMkLst>
        <pc:docMk/>
      </pc:docMkLst>
      <pc:sldChg chg="modNotes">
        <pc:chgData name="Susan Epsworth" userId="S::essepsworth@glow.gov.uk::50d231da-56fa-4404-bc31-93a8c7730687" providerId="AD" clId="Web-{EE5C9302-7EA5-4AAC-ACBB-FB9983B46F40}" dt="2022-01-21T09:41:00.568" v="22"/>
        <pc:sldMkLst>
          <pc:docMk/>
          <pc:sldMk cId="2588255468" sldId="260"/>
        </pc:sldMkLst>
      </pc:sldChg>
      <pc:sldChg chg="modNotes">
        <pc:chgData name="Susan Epsworth" userId="S::essepsworth@glow.gov.uk::50d231da-56fa-4404-bc31-93a8c7730687" providerId="AD" clId="Web-{EE5C9302-7EA5-4AAC-ACBB-FB9983B46F40}" dt="2022-01-21T09:41:24.771" v="32"/>
        <pc:sldMkLst>
          <pc:docMk/>
          <pc:sldMk cId="172151001" sldId="280"/>
        </pc:sldMkLst>
      </pc:sldChg>
      <pc:sldChg chg="modNotes">
        <pc:chgData name="Susan Epsworth" userId="S::essepsworth@glow.gov.uk::50d231da-56fa-4404-bc31-93a8c7730687" providerId="AD" clId="Web-{EE5C9302-7EA5-4AAC-ACBB-FB9983B46F40}" dt="2022-01-21T09:41:20.506" v="29"/>
        <pc:sldMkLst>
          <pc:docMk/>
          <pc:sldMk cId="712898890" sldId="281"/>
        </pc:sldMkLst>
      </pc:sldChg>
      <pc:sldChg chg="modNotes">
        <pc:chgData name="Susan Epsworth" userId="S::essepsworth@glow.gov.uk::50d231da-56fa-4404-bc31-93a8c7730687" providerId="AD" clId="Web-{EE5C9302-7EA5-4AAC-ACBB-FB9983B46F40}" dt="2022-01-21T09:43:11.977" v="46"/>
        <pc:sldMkLst>
          <pc:docMk/>
          <pc:sldMk cId="1288829610" sldId="283"/>
        </pc:sldMkLst>
      </pc:sldChg>
      <pc:sldChg chg="modNotes">
        <pc:chgData name="Susan Epsworth" userId="S::essepsworth@glow.gov.uk::50d231da-56fa-4404-bc31-93a8c7730687" providerId="AD" clId="Web-{EE5C9302-7EA5-4AAC-ACBB-FB9983B46F40}" dt="2022-01-21T09:48:00.529" v="66"/>
        <pc:sldMkLst>
          <pc:docMk/>
          <pc:sldMk cId="126438548" sldId="285"/>
        </pc:sldMkLst>
      </pc:sldChg>
      <pc:sldChg chg="modNotes">
        <pc:chgData name="Susan Epsworth" userId="S::essepsworth@glow.gov.uk::50d231da-56fa-4404-bc31-93a8c7730687" providerId="AD" clId="Web-{EE5C9302-7EA5-4AAC-ACBB-FB9983B46F40}" dt="2022-01-21T09:49:33.515" v="75"/>
        <pc:sldMkLst>
          <pc:docMk/>
          <pc:sldMk cId="842943231" sldId="286"/>
        </pc:sldMkLst>
      </pc:sldChg>
      <pc:sldChg chg="modNotes">
        <pc:chgData name="Susan Epsworth" userId="S::essepsworth@glow.gov.uk::50d231da-56fa-4404-bc31-93a8c7730687" providerId="AD" clId="Web-{EE5C9302-7EA5-4AAC-ACBB-FB9983B46F40}" dt="2022-01-21T10:07:57.584" v="85"/>
        <pc:sldMkLst>
          <pc:docMk/>
          <pc:sldMk cId="2404638485" sldId="288"/>
        </pc:sldMkLst>
      </pc:sldChg>
      <pc:sldChg chg="ord modNotes">
        <pc:chgData name="Susan Epsworth" userId="S::essepsworth@glow.gov.uk::50d231da-56fa-4404-bc31-93a8c7730687" providerId="AD" clId="Web-{EE5C9302-7EA5-4AAC-ACBB-FB9983B46F40}" dt="2022-01-21T09:50:37.970" v="81"/>
        <pc:sldMkLst>
          <pc:docMk/>
          <pc:sldMk cId="33911921" sldId="291"/>
        </pc:sldMkLst>
      </pc:sldChg>
      <pc:sldChg chg="modNotes">
        <pc:chgData name="Susan Epsworth" userId="S::essepsworth@glow.gov.uk::50d231da-56fa-4404-bc31-93a8c7730687" providerId="AD" clId="Web-{EE5C9302-7EA5-4AAC-ACBB-FB9983B46F40}" dt="2022-01-21T10:10:41.728" v="160"/>
        <pc:sldMkLst>
          <pc:docMk/>
          <pc:sldMk cId="3155642877" sldId="306"/>
        </pc:sldMkLst>
      </pc:sldChg>
    </pc:docChg>
  </pc:docChgLst>
  <pc:docChgLst>
    <pc:chgData name="Susan Epsworth" userId="S::essepsworth@glow.gov.uk::50d231da-56fa-4404-bc31-93a8c7730687" providerId="AD" clId="Web-{49C8148D-74BE-47B4-91C9-7B6399D97652}"/>
    <pc:docChg chg="modSld">
      <pc:chgData name="Susan Epsworth" userId="S::essepsworth@glow.gov.uk::50d231da-56fa-4404-bc31-93a8c7730687" providerId="AD" clId="Web-{49C8148D-74BE-47B4-91C9-7B6399D97652}" dt="2022-01-18T14:23:18.267" v="301" actId="20577"/>
      <pc:docMkLst>
        <pc:docMk/>
      </pc:docMkLst>
      <pc:sldChg chg="modSp">
        <pc:chgData name="Susan Epsworth" userId="S::essepsworth@glow.gov.uk::50d231da-56fa-4404-bc31-93a8c7730687" providerId="AD" clId="Web-{49C8148D-74BE-47B4-91C9-7B6399D97652}" dt="2022-01-18T14:23:18.267" v="301" actId="20577"/>
        <pc:sldMkLst>
          <pc:docMk/>
          <pc:sldMk cId="172151001" sldId="280"/>
        </pc:sldMkLst>
        <pc:spChg chg="mod">
          <ac:chgData name="Susan Epsworth" userId="S::essepsworth@glow.gov.uk::50d231da-56fa-4404-bc31-93a8c7730687" providerId="AD" clId="Web-{49C8148D-74BE-47B4-91C9-7B6399D97652}" dt="2022-01-18T14:23:18.267" v="301" actId="20577"/>
          <ac:spMkLst>
            <pc:docMk/>
            <pc:sldMk cId="172151001" sldId="280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49C8148D-74BE-47B4-91C9-7B6399D97652}" dt="2022-01-18T14:23:06.892" v="299" actId="20577"/>
        <pc:sldMkLst>
          <pc:docMk/>
          <pc:sldMk cId="3703512588" sldId="282"/>
        </pc:sldMkLst>
        <pc:spChg chg="mod">
          <ac:chgData name="Susan Epsworth" userId="S::essepsworth@glow.gov.uk::50d231da-56fa-4404-bc31-93a8c7730687" providerId="AD" clId="Web-{49C8148D-74BE-47B4-91C9-7B6399D97652}" dt="2022-01-18T14:23:06.892" v="299" actId="20577"/>
          <ac:spMkLst>
            <pc:docMk/>
            <pc:sldMk cId="3703512588" sldId="282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49C8148D-74BE-47B4-91C9-7B6399D97652}" dt="2022-01-18T14:21:07.384" v="292" actId="20577"/>
        <pc:sldMkLst>
          <pc:docMk/>
          <pc:sldMk cId="3236311735" sldId="284"/>
        </pc:sldMkLst>
        <pc:spChg chg="mod">
          <ac:chgData name="Susan Epsworth" userId="S::essepsworth@glow.gov.uk::50d231da-56fa-4404-bc31-93a8c7730687" providerId="AD" clId="Web-{49C8148D-74BE-47B4-91C9-7B6399D97652}" dt="2022-01-18T14:21:07.384" v="292" actId="20577"/>
          <ac:spMkLst>
            <pc:docMk/>
            <pc:sldMk cId="3236311735" sldId="284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49C8148D-74BE-47B4-91C9-7B6399D97652}" dt="2022-01-18T14:22:42.156" v="298" actId="20577"/>
        <pc:sldMkLst>
          <pc:docMk/>
          <pc:sldMk cId="126438548" sldId="285"/>
        </pc:sldMkLst>
        <pc:spChg chg="mod">
          <ac:chgData name="Susan Epsworth" userId="S::essepsworth@glow.gov.uk::50d231da-56fa-4404-bc31-93a8c7730687" providerId="AD" clId="Web-{49C8148D-74BE-47B4-91C9-7B6399D97652}" dt="2022-01-18T14:22:42.156" v="298" actId="20577"/>
          <ac:spMkLst>
            <pc:docMk/>
            <pc:sldMk cId="126438548" sldId="285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49C8148D-74BE-47B4-91C9-7B6399D97652}" dt="2022-01-18T14:00:29.748" v="7" actId="20577"/>
        <pc:sldMkLst>
          <pc:docMk/>
          <pc:sldMk cId="842943231" sldId="286"/>
        </pc:sldMkLst>
        <pc:spChg chg="mod">
          <ac:chgData name="Susan Epsworth" userId="S::essepsworth@glow.gov.uk::50d231da-56fa-4404-bc31-93a8c7730687" providerId="AD" clId="Web-{49C8148D-74BE-47B4-91C9-7B6399D97652}" dt="2022-01-18T14:00:29.748" v="7" actId="20577"/>
          <ac:spMkLst>
            <pc:docMk/>
            <pc:sldMk cId="842943231" sldId="286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49C8148D-74BE-47B4-91C9-7B6399D97652}" dt="2022-01-18T14:22:24.780" v="295" actId="20577"/>
        <pc:sldMkLst>
          <pc:docMk/>
          <pc:sldMk cId="2227920961" sldId="287"/>
        </pc:sldMkLst>
        <pc:spChg chg="mod">
          <ac:chgData name="Susan Epsworth" userId="S::essepsworth@glow.gov.uk::50d231da-56fa-4404-bc31-93a8c7730687" providerId="AD" clId="Web-{49C8148D-74BE-47B4-91C9-7B6399D97652}" dt="2022-01-18T14:22:24.780" v="295" actId="20577"/>
          <ac:spMkLst>
            <pc:docMk/>
            <pc:sldMk cId="2227920961" sldId="287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49C8148D-74BE-47B4-91C9-7B6399D97652}" dt="2022-01-18T14:01:40.799" v="14" actId="1076"/>
        <pc:sldMkLst>
          <pc:docMk/>
          <pc:sldMk cId="2169647170" sldId="293"/>
        </pc:sldMkLst>
        <pc:picChg chg="mod">
          <ac:chgData name="Susan Epsworth" userId="S::essepsworth@glow.gov.uk::50d231da-56fa-4404-bc31-93a8c7730687" providerId="AD" clId="Web-{49C8148D-74BE-47B4-91C9-7B6399D97652}" dt="2022-01-18T14:01:40.799" v="14" actId="1076"/>
          <ac:picMkLst>
            <pc:docMk/>
            <pc:sldMk cId="2169647170" sldId="293"/>
            <ac:picMk id="2050" creationId="{00000000-0000-0000-0000-000000000000}"/>
          </ac:picMkLst>
        </pc:picChg>
      </pc:sldChg>
      <pc:sldChg chg="addSp delSp modSp">
        <pc:chgData name="Susan Epsworth" userId="S::essepsworth@glow.gov.uk::50d231da-56fa-4404-bc31-93a8c7730687" providerId="AD" clId="Web-{49C8148D-74BE-47B4-91C9-7B6399D97652}" dt="2022-01-18T14:01:33.471" v="13" actId="1076"/>
        <pc:sldMkLst>
          <pc:docMk/>
          <pc:sldMk cId="584843343" sldId="297"/>
        </pc:sldMkLst>
        <pc:spChg chg="del">
          <ac:chgData name="Susan Epsworth" userId="S::essepsworth@glow.gov.uk::50d231da-56fa-4404-bc31-93a8c7730687" providerId="AD" clId="Web-{49C8148D-74BE-47B4-91C9-7B6399D97652}" dt="2022-01-18T14:01:22.361" v="9"/>
          <ac:spMkLst>
            <pc:docMk/>
            <pc:sldMk cId="584843343" sldId="297"/>
            <ac:spMk id="2" creationId="{00000000-0000-0000-0000-000000000000}"/>
          </ac:spMkLst>
        </pc:spChg>
        <pc:spChg chg="add del mod">
          <ac:chgData name="Susan Epsworth" userId="S::essepsworth@glow.gov.uk::50d231da-56fa-4404-bc31-93a8c7730687" providerId="AD" clId="Web-{49C8148D-74BE-47B4-91C9-7B6399D97652}" dt="2022-01-18T14:01:26.611" v="10"/>
          <ac:spMkLst>
            <pc:docMk/>
            <pc:sldMk cId="584843343" sldId="297"/>
            <ac:spMk id="5" creationId="{0DA71506-3311-43AC-8CD0-95BC4A6B4E0B}"/>
          </ac:spMkLst>
        </pc:spChg>
        <pc:picChg chg="add mod">
          <ac:chgData name="Susan Epsworth" userId="S::essepsworth@glow.gov.uk::50d231da-56fa-4404-bc31-93a8c7730687" providerId="AD" clId="Web-{49C8148D-74BE-47B4-91C9-7B6399D97652}" dt="2022-01-18T14:01:33.471" v="13" actId="1076"/>
          <ac:picMkLst>
            <pc:docMk/>
            <pc:sldMk cId="584843343" sldId="297"/>
            <ac:picMk id="3" creationId="{338481AA-D6C1-42FF-85DD-20A9092B137C}"/>
          </ac:picMkLst>
        </pc:picChg>
      </pc:sldChg>
    </pc:docChg>
  </pc:docChgLst>
  <pc:docChgLst>
    <pc:chgData name="Nicola Sykes" userId="S::esnsykes@glow.gov.uk::5e90a11f-1d5d-44a0-ba90-9ce10b136b7c" providerId="AD" clId="Web-{CF4B751F-83D6-475E-B6CF-88D512BC77FB}"/>
    <pc:docChg chg="modSld">
      <pc:chgData name="Nicola Sykes" userId="S::esnsykes@glow.gov.uk::5e90a11f-1d5d-44a0-ba90-9ce10b136b7c" providerId="AD" clId="Web-{CF4B751F-83D6-475E-B6CF-88D512BC77FB}" dt="2022-02-07T11:38:38.887" v="5" actId="20577"/>
      <pc:docMkLst>
        <pc:docMk/>
      </pc:docMkLst>
      <pc:sldChg chg="modSp">
        <pc:chgData name="Nicola Sykes" userId="S::esnsykes@glow.gov.uk::5e90a11f-1d5d-44a0-ba90-9ce10b136b7c" providerId="AD" clId="Web-{CF4B751F-83D6-475E-B6CF-88D512BC77FB}" dt="2022-02-07T11:38:38.887" v="5" actId="20577"/>
        <pc:sldMkLst>
          <pc:docMk/>
          <pc:sldMk cId="3236311735" sldId="284"/>
        </pc:sldMkLst>
        <pc:spChg chg="mod">
          <ac:chgData name="Nicola Sykes" userId="S::esnsykes@glow.gov.uk::5e90a11f-1d5d-44a0-ba90-9ce10b136b7c" providerId="AD" clId="Web-{CF4B751F-83D6-475E-B6CF-88D512BC77FB}" dt="2022-02-07T11:38:38.887" v="5" actId="20577"/>
          <ac:spMkLst>
            <pc:docMk/>
            <pc:sldMk cId="3236311735" sldId="284"/>
            <ac:spMk id="3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15FAF987-2051-47FF-9654-86A69A33CD7C}"/>
    <pc:docChg chg="modSld">
      <pc:chgData name="Susan Epsworth" userId="S::essepsworth@glow.gov.uk::50d231da-56fa-4404-bc31-93a8c7730687" providerId="AD" clId="Web-{15FAF987-2051-47FF-9654-86A69A33CD7C}" dt="2022-02-07T13:41:39.875" v="28"/>
      <pc:docMkLst>
        <pc:docMk/>
      </pc:docMkLst>
      <pc:sldChg chg="modNotes">
        <pc:chgData name="Susan Epsworth" userId="S::essepsworth@glow.gov.uk::50d231da-56fa-4404-bc31-93a8c7730687" providerId="AD" clId="Web-{15FAF987-2051-47FF-9654-86A69A33CD7C}" dt="2022-02-07T13:39:44.966" v="0"/>
        <pc:sldMkLst>
          <pc:docMk/>
          <pc:sldMk cId="1874840409" sldId="303"/>
        </pc:sldMkLst>
      </pc:sldChg>
      <pc:sldChg chg="modNotes">
        <pc:chgData name="Susan Epsworth" userId="S::essepsworth@glow.gov.uk::50d231da-56fa-4404-bc31-93a8c7730687" providerId="AD" clId="Web-{15FAF987-2051-47FF-9654-86A69A33CD7C}" dt="2022-02-07T13:41:39.875" v="28"/>
        <pc:sldMkLst>
          <pc:docMk/>
          <pc:sldMk cId="646172878" sldId="304"/>
        </pc:sldMkLst>
      </pc:sldChg>
      <pc:sldChg chg="addSp modSp">
        <pc:chgData name="Susan Epsworth" userId="S::essepsworth@glow.gov.uk::50d231da-56fa-4404-bc31-93a8c7730687" providerId="AD" clId="Web-{15FAF987-2051-47FF-9654-86A69A33CD7C}" dt="2022-02-07T13:41:12.483" v="10" actId="1076"/>
        <pc:sldMkLst>
          <pc:docMk/>
          <pc:sldMk cId="3713836157" sldId="307"/>
        </pc:sldMkLst>
        <pc:picChg chg="add mod">
          <ac:chgData name="Susan Epsworth" userId="S::essepsworth@glow.gov.uk::50d231da-56fa-4404-bc31-93a8c7730687" providerId="AD" clId="Web-{15FAF987-2051-47FF-9654-86A69A33CD7C}" dt="2022-02-07T13:41:12.483" v="10" actId="1076"/>
          <ac:picMkLst>
            <pc:docMk/>
            <pc:sldMk cId="3713836157" sldId="307"/>
            <ac:picMk id="3" creationId="{457E3B36-88D1-4C70-B519-261D7725F4F8}"/>
          </ac:picMkLst>
        </pc:picChg>
        <pc:picChg chg="mod">
          <ac:chgData name="Susan Epsworth" userId="S::essepsworth@glow.gov.uk::50d231da-56fa-4404-bc31-93a8c7730687" providerId="AD" clId="Web-{15FAF987-2051-47FF-9654-86A69A33CD7C}" dt="2022-02-07T13:41:10.593" v="9" actId="14100"/>
          <ac:picMkLst>
            <pc:docMk/>
            <pc:sldMk cId="3713836157" sldId="307"/>
            <ac:picMk id="4" creationId="{E253A0FC-E3B7-45F9-9ED4-1CBF119FBD32}"/>
          </ac:picMkLst>
        </pc:picChg>
        <pc:picChg chg="mod">
          <ac:chgData name="Susan Epsworth" userId="S::essepsworth@glow.gov.uk::50d231da-56fa-4404-bc31-93a8c7730687" providerId="AD" clId="Web-{15FAF987-2051-47FF-9654-86A69A33CD7C}" dt="2022-02-07T13:39:53.700" v="3" actId="14100"/>
          <ac:picMkLst>
            <pc:docMk/>
            <pc:sldMk cId="3713836157" sldId="307"/>
            <ac:picMk id="5" creationId="{9D673113-51FD-4929-A277-3CEB4DEFFACB}"/>
          </ac:picMkLst>
        </pc:picChg>
      </pc:sldChg>
    </pc:docChg>
  </pc:docChgLst>
  <pc:docChgLst>
    <pc:chgData name="Mandy Toogood" userId="S::esmtoogood@glow.gov.uk::feabfbac-f4a9-40cc-9968-b96ae0aae44d" providerId="AD" clId="Web-{43145842-9675-4704-A31D-F42BD734593E}"/>
    <pc:docChg chg="modSld">
      <pc:chgData name="Mandy Toogood" userId="S::esmtoogood@glow.gov.uk::feabfbac-f4a9-40cc-9968-b96ae0aae44d" providerId="AD" clId="Web-{43145842-9675-4704-A31D-F42BD734593E}" dt="2022-03-07T15:29:48.462" v="0"/>
      <pc:docMkLst>
        <pc:docMk/>
      </pc:docMkLst>
      <pc:sldChg chg="delSp">
        <pc:chgData name="Mandy Toogood" userId="S::esmtoogood@glow.gov.uk::feabfbac-f4a9-40cc-9968-b96ae0aae44d" providerId="AD" clId="Web-{43145842-9675-4704-A31D-F42BD734593E}" dt="2022-03-07T15:29:48.462" v="0"/>
        <pc:sldMkLst>
          <pc:docMk/>
          <pc:sldMk cId="3538732834" sldId="314"/>
        </pc:sldMkLst>
        <pc:picChg chg="del">
          <ac:chgData name="Mandy Toogood" userId="S::esmtoogood@glow.gov.uk::feabfbac-f4a9-40cc-9968-b96ae0aae44d" providerId="AD" clId="Web-{43145842-9675-4704-A31D-F42BD734593E}" dt="2022-03-07T15:29:48.462" v="0"/>
          <ac:picMkLst>
            <pc:docMk/>
            <pc:sldMk cId="3538732834" sldId="314"/>
            <ac:picMk id="2" creationId="{38E29141-4A0A-4D1D-A310-DB86D3E32002}"/>
          </ac:picMkLst>
        </pc:picChg>
      </pc:sldChg>
    </pc:docChg>
  </pc:docChgLst>
  <pc:docChgLst>
    <pc:chgData name="Susan Epsworth" userId="S::essepsworth@glow.gov.uk::50d231da-56fa-4404-bc31-93a8c7730687" providerId="AD" clId="Web-{DDA2D0A7-5AAA-4673-9464-2933A306D015}"/>
    <pc:docChg chg="modSld">
      <pc:chgData name="Susan Epsworth" userId="S::essepsworth@glow.gov.uk::50d231da-56fa-4404-bc31-93a8c7730687" providerId="AD" clId="Web-{DDA2D0A7-5AAA-4673-9464-2933A306D015}" dt="2022-02-07T12:07:01.446" v="1"/>
      <pc:docMkLst>
        <pc:docMk/>
      </pc:docMkLst>
      <pc:sldChg chg="modNotes">
        <pc:chgData name="Susan Epsworth" userId="S::essepsworth@glow.gov.uk::50d231da-56fa-4404-bc31-93a8c7730687" providerId="AD" clId="Web-{DDA2D0A7-5AAA-4673-9464-2933A306D015}" dt="2022-02-07T12:07:01.446" v="1"/>
        <pc:sldMkLst>
          <pc:docMk/>
          <pc:sldMk cId="126438548" sldId="285"/>
        </pc:sldMkLst>
      </pc:sldChg>
    </pc:docChg>
  </pc:docChgLst>
  <pc:docChgLst>
    <pc:chgData name="Susan Epsworth" userId="S::essepsworth@glow.gov.uk::50d231da-56fa-4404-bc31-93a8c7730687" providerId="AD" clId="Web-{8C392A38-E9E1-4F00-96E1-E3213200679A}"/>
    <pc:docChg chg="modSld">
      <pc:chgData name="Susan Epsworth" userId="S::essepsworth@glow.gov.uk::50d231da-56fa-4404-bc31-93a8c7730687" providerId="AD" clId="Web-{8C392A38-E9E1-4F00-96E1-E3213200679A}" dt="2022-02-01T14:39:52.664" v="346"/>
      <pc:docMkLst>
        <pc:docMk/>
      </pc:docMkLst>
      <pc:sldChg chg="modNotes">
        <pc:chgData name="Susan Epsworth" userId="S::essepsworth@glow.gov.uk::50d231da-56fa-4404-bc31-93a8c7730687" providerId="AD" clId="Web-{8C392A38-E9E1-4F00-96E1-E3213200679A}" dt="2022-02-01T14:39:27.429" v="304"/>
        <pc:sldMkLst>
          <pc:docMk/>
          <pc:sldMk cId="1117180218" sldId="302"/>
        </pc:sldMkLst>
      </pc:sldChg>
      <pc:sldChg chg="modNotes">
        <pc:chgData name="Susan Epsworth" userId="S::essepsworth@glow.gov.uk::50d231da-56fa-4404-bc31-93a8c7730687" providerId="AD" clId="Web-{8C392A38-E9E1-4F00-96E1-E3213200679A}" dt="2022-02-01T14:39:52.664" v="346"/>
        <pc:sldMkLst>
          <pc:docMk/>
          <pc:sldMk cId="3155642877" sldId="306"/>
        </pc:sldMkLst>
      </pc:sldChg>
    </pc:docChg>
  </pc:docChgLst>
  <pc:docChgLst>
    <pc:chgData name="Susan Epsworth" userId="S::essepsworth@glow.gov.uk::50d231da-56fa-4404-bc31-93a8c7730687" providerId="AD" clId="Web-{DC6765D4-64D5-44C5-9C75-E43C678E19FD}"/>
    <pc:docChg chg="modSld">
      <pc:chgData name="Susan Epsworth" userId="S::essepsworth@glow.gov.uk::50d231da-56fa-4404-bc31-93a8c7730687" providerId="AD" clId="Web-{DC6765D4-64D5-44C5-9C75-E43C678E19FD}" dt="2022-04-25T10:46:32.866" v="28" actId="20577"/>
      <pc:docMkLst>
        <pc:docMk/>
      </pc:docMkLst>
      <pc:sldChg chg="modSp">
        <pc:chgData name="Susan Epsworth" userId="S::essepsworth@glow.gov.uk::50d231da-56fa-4404-bc31-93a8c7730687" providerId="AD" clId="Web-{DC6765D4-64D5-44C5-9C75-E43C678E19FD}" dt="2022-04-25T10:46:32.866" v="28" actId="20577"/>
        <pc:sldMkLst>
          <pc:docMk/>
          <pc:sldMk cId="1109707073" sldId="279"/>
        </pc:sldMkLst>
        <pc:spChg chg="mod">
          <ac:chgData name="Susan Epsworth" userId="S::essepsworth@glow.gov.uk::50d231da-56fa-4404-bc31-93a8c7730687" providerId="AD" clId="Web-{DC6765D4-64D5-44C5-9C75-E43C678E19FD}" dt="2022-04-25T10:46:32.866" v="28" actId="20577"/>
          <ac:spMkLst>
            <pc:docMk/>
            <pc:sldMk cId="1109707073" sldId="279"/>
            <ac:spMk id="8" creationId="{00000000-0000-0000-0000-000000000000}"/>
          </ac:spMkLst>
        </pc:spChg>
      </pc:sldChg>
    </pc:docChg>
  </pc:docChgLst>
  <pc:docChgLst>
    <pc:chgData name="Alison Weatherston" userId="S::esaweatherston@glow.gov.uk::6ed40c20-9c01-45a4-9a22-e24452de6784" providerId="AD" clId="Web-{13D5BA29-78A7-4387-8429-70C51C80C291}"/>
    <pc:docChg chg="modSld">
      <pc:chgData name="Alison Weatherston" userId="S::esaweatherston@glow.gov.uk::6ed40c20-9c01-45a4-9a22-e24452de6784" providerId="AD" clId="Web-{13D5BA29-78A7-4387-8429-70C51C80C291}" dt="2022-02-01T14:53:21.808" v="2" actId="20577"/>
      <pc:docMkLst>
        <pc:docMk/>
      </pc:docMkLst>
      <pc:sldChg chg="modSp">
        <pc:chgData name="Alison Weatherston" userId="S::esaweatherston@glow.gov.uk::6ed40c20-9c01-45a4-9a22-e24452de6784" providerId="AD" clId="Web-{13D5BA29-78A7-4387-8429-70C51C80C291}" dt="2022-02-01T14:53:21.808" v="2" actId="20577"/>
        <pc:sldMkLst>
          <pc:docMk/>
          <pc:sldMk cId="1505051106" sldId="295"/>
        </pc:sldMkLst>
        <pc:graphicFrameChg chg="modGraphic">
          <ac:chgData name="Alison Weatherston" userId="S::esaweatherston@glow.gov.uk::6ed40c20-9c01-45a4-9a22-e24452de6784" providerId="AD" clId="Web-{13D5BA29-78A7-4387-8429-70C51C80C291}" dt="2022-02-01T14:53:21.808" v="2" actId="20577"/>
          <ac:graphicFrameMkLst>
            <pc:docMk/>
            <pc:sldMk cId="1505051106" sldId="295"/>
            <ac:graphicFrameMk id="22" creationId="{6E5BB590-0EB7-D243-8055-D469AEB52CB1}"/>
          </ac:graphicFrameMkLst>
        </pc:graphicFrameChg>
      </pc:sldChg>
    </pc:docChg>
  </pc:docChgLst>
  <pc:docChgLst>
    <pc:chgData name="Susan Epsworth" userId="S::essepsworth@glow.gov.uk::50d231da-56fa-4404-bc31-93a8c7730687" providerId="AD" clId="Web-{4B0BC61D-B93A-4CF3-831F-F4A59F83018D}"/>
    <pc:docChg chg="addSld modSld sldOrd">
      <pc:chgData name="Susan Epsworth" userId="S::essepsworth@glow.gov.uk::50d231da-56fa-4404-bc31-93a8c7730687" providerId="AD" clId="Web-{4B0BC61D-B93A-4CF3-831F-F4A59F83018D}" dt="2022-02-16T11:25:32.108" v="65" actId="20577"/>
      <pc:docMkLst>
        <pc:docMk/>
      </pc:docMkLst>
      <pc:sldChg chg="modSp">
        <pc:chgData name="Susan Epsworth" userId="S::essepsworth@glow.gov.uk::50d231da-56fa-4404-bc31-93a8c7730687" providerId="AD" clId="Web-{4B0BC61D-B93A-4CF3-831F-F4A59F83018D}" dt="2022-02-16T11:25:14.170" v="47" actId="20577"/>
        <pc:sldMkLst>
          <pc:docMk/>
          <pc:sldMk cId="126438548" sldId="285"/>
        </pc:sldMkLst>
        <pc:spChg chg="mod">
          <ac:chgData name="Susan Epsworth" userId="S::essepsworth@glow.gov.uk::50d231da-56fa-4404-bc31-93a8c7730687" providerId="AD" clId="Web-{4B0BC61D-B93A-4CF3-831F-F4A59F83018D}" dt="2022-02-16T11:25:14.170" v="47" actId="20577"/>
          <ac:spMkLst>
            <pc:docMk/>
            <pc:sldMk cId="126438548" sldId="285"/>
            <ac:spMk id="3" creationId="{00000000-0000-0000-0000-000000000000}"/>
          </ac:spMkLst>
        </pc:spChg>
      </pc:sldChg>
      <pc:sldChg chg="delSp modSp">
        <pc:chgData name="Susan Epsworth" userId="S::essepsworth@glow.gov.uk::50d231da-56fa-4404-bc31-93a8c7730687" providerId="AD" clId="Web-{4B0BC61D-B93A-4CF3-831F-F4A59F83018D}" dt="2022-02-16T11:23:58.790" v="2"/>
        <pc:sldMkLst>
          <pc:docMk/>
          <pc:sldMk cId="842943231" sldId="286"/>
        </pc:sldMkLst>
        <pc:spChg chg="mod">
          <ac:chgData name="Susan Epsworth" userId="S::essepsworth@glow.gov.uk::50d231da-56fa-4404-bc31-93a8c7730687" providerId="AD" clId="Web-{4B0BC61D-B93A-4CF3-831F-F4A59F83018D}" dt="2022-02-16T11:23:57.993" v="1" actId="20577"/>
          <ac:spMkLst>
            <pc:docMk/>
            <pc:sldMk cId="842943231" sldId="286"/>
            <ac:spMk id="3" creationId="{00000000-0000-0000-0000-000000000000}"/>
          </ac:spMkLst>
        </pc:spChg>
        <pc:picChg chg="del">
          <ac:chgData name="Susan Epsworth" userId="S::essepsworth@glow.gov.uk::50d231da-56fa-4404-bc31-93a8c7730687" providerId="AD" clId="Web-{4B0BC61D-B93A-4CF3-831F-F4A59F83018D}" dt="2022-02-16T11:23:58.790" v="2"/>
          <ac:picMkLst>
            <pc:docMk/>
            <pc:sldMk cId="842943231" sldId="286"/>
            <ac:picMk id="5" creationId="{D30197F8-5B05-4F7E-A85D-24F5BA18F405}"/>
          </ac:picMkLst>
        </pc:picChg>
      </pc:sldChg>
      <pc:sldChg chg="modSp">
        <pc:chgData name="Susan Epsworth" userId="S::essepsworth@glow.gov.uk::50d231da-56fa-4404-bc31-93a8c7730687" providerId="AD" clId="Web-{4B0BC61D-B93A-4CF3-831F-F4A59F83018D}" dt="2022-02-16T11:24:26.979" v="40" actId="20577"/>
        <pc:sldMkLst>
          <pc:docMk/>
          <pc:sldMk cId="646172878" sldId="304"/>
        </pc:sldMkLst>
        <pc:spChg chg="mod">
          <ac:chgData name="Susan Epsworth" userId="S::essepsworth@glow.gov.uk::50d231da-56fa-4404-bc31-93a8c7730687" providerId="AD" clId="Web-{4B0BC61D-B93A-4CF3-831F-F4A59F83018D}" dt="2022-02-16T11:24:26.979" v="40" actId="20577"/>
          <ac:spMkLst>
            <pc:docMk/>
            <pc:sldMk cId="646172878" sldId="304"/>
            <ac:spMk id="5" creationId="{00000000-0000-0000-0000-000000000000}"/>
          </ac:spMkLst>
        </pc:spChg>
      </pc:sldChg>
      <pc:sldChg chg="modSp add ord replId">
        <pc:chgData name="Susan Epsworth" userId="S::essepsworth@glow.gov.uk::50d231da-56fa-4404-bc31-93a8c7730687" providerId="AD" clId="Web-{4B0BC61D-B93A-4CF3-831F-F4A59F83018D}" dt="2022-02-16T11:25:32.108" v="65" actId="20577"/>
        <pc:sldMkLst>
          <pc:docMk/>
          <pc:sldMk cId="913096687" sldId="311"/>
        </pc:sldMkLst>
        <pc:spChg chg="mod">
          <ac:chgData name="Susan Epsworth" userId="S::essepsworth@glow.gov.uk::50d231da-56fa-4404-bc31-93a8c7730687" providerId="AD" clId="Web-{4B0BC61D-B93A-4CF3-831F-F4A59F83018D}" dt="2022-02-16T11:25:32.108" v="65" actId="20577"/>
          <ac:spMkLst>
            <pc:docMk/>
            <pc:sldMk cId="913096687" sldId="311"/>
            <ac:spMk id="3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5F21DC27-B85B-445B-9429-4264D051D68F}"/>
    <pc:docChg chg="modSld">
      <pc:chgData name="Susan Epsworth" userId="S::essepsworth@glow.gov.uk::50d231da-56fa-4404-bc31-93a8c7730687" providerId="AD" clId="Web-{5F21DC27-B85B-445B-9429-4264D051D68F}" dt="2022-01-21T10:32:13.666" v="25"/>
      <pc:docMkLst>
        <pc:docMk/>
      </pc:docMkLst>
      <pc:sldChg chg="modNotes">
        <pc:chgData name="Susan Epsworth" userId="S::essepsworth@glow.gov.uk::50d231da-56fa-4404-bc31-93a8c7730687" providerId="AD" clId="Web-{5F21DC27-B85B-445B-9429-4264D051D68F}" dt="2022-01-21T10:32:13.666" v="25"/>
        <pc:sldMkLst>
          <pc:docMk/>
          <pc:sldMk cId="1874840409" sldId="303"/>
        </pc:sldMkLst>
      </pc:sldChg>
    </pc:docChg>
  </pc:docChgLst>
  <pc:docChgLst>
    <pc:chgData name="Susan Epsworth" userId="S::essepsworth@glow.gov.uk::50d231da-56fa-4404-bc31-93a8c7730687" providerId="AD" clId="Web-{DA40147F-7242-48DB-B634-49C0C4A4981C}"/>
    <pc:docChg chg="addSld modSld sldOrd">
      <pc:chgData name="Susan Epsworth" userId="S::essepsworth@glow.gov.uk::50d231da-56fa-4404-bc31-93a8c7730687" providerId="AD" clId="Web-{DA40147F-7242-48DB-B634-49C0C4A4981C}" dt="2022-03-07T12:03:09.215" v="7" actId="1076"/>
      <pc:docMkLst>
        <pc:docMk/>
      </pc:docMkLst>
      <pc:sldChg chg="addSp delSp modSp add ord replId">
        <pc:chgData name="Susan Epsworth" userId="S::essepsworth@glow.gov.uk::50d231da-56fa-4404-bc31-93a8c7730687" providerId="AD" clId="Web-{DA40147F-7242-48DB-B634-49C0C4A4981C}" dt="2022-03-07T12:03:09.215" v="7" actId="1076"/>
        <pc:sldMkLst>
          <pc:docMk/>
          <pc:sldMk cId="9737551" sldId="321"/>
        </pc:sldMkLst>
        <pc:picChg chg="add mod">
          <ac:chgData name="Susan Epsworth" userId="S::essepsworth@glow.gov.uk::50d231da-56fa-4404-bc31-93a8c7730687" providerId="AD" clId="Web-{DA40147F-7242-48DB-B634-49C0C4A4981C}" dt="2022-03-07T12:03:09.215" v="7" actId="1076"/>
          <ac:picMkLst>
            <pc:docMk/>
            <pc:sldMk cId="9737551" sldId="321"/>
            <ac:picMk id="2" creationId="{08D565E6-5FC1-4C1C-ABE1-6272180C1DA5}"/>
          </ac:picMkLst>
        </pc:picChg>
        <pc:picChg chg="del">
          <ac:chgData name="Susan Epsworth" userId="S::essepsworth@glow.gov.uk::50d231da-56fa-4404-bc31-93a8c7730687" providerId="AD" clId="Web-{DA40147F-7242-48DB-B634-49C0C4A4981C}" dt="2022-03-07T12:02:24.120" v="2"/>
          <ac:picMkLst>
            <pc:docMk/>
            <pc:sldMk cId="9737551" sldId="321"/>
            <ac:picMk id="3" creationId="{63564A1A-D617-46B7-8245-A8A0E24F473B}"/>
          </ac:picMkLst>
        </pc:picChg>
      </pc:sldChg>
    </pc:docChg>
  </pc:docChgLst>
  <pc:docChgLst>
    <pc:chgData name="Susan Epsworth" userId="S::essepsworth@glow.gov.uk::50d231da-56fa-4404-bc31-93a8c7730687" providerId="AD" clId="Web-{B680564A-C3C5-4EFB-A952-6515B82C548E}"/>
    <pc:docChg chg="modSld">
      <pc:chgData name="Susan Epsworth" userId="S::essepsworth@glow.gov.uk::50d231da-56fa-4404-bc31-93a8c7730687" providerId="AD" clId="Web-{B680564A-C3C5-4EFB-A952-6515B82C548E}" dt="2022-02-28T15:07:43.175" v="55"/>
      <pc:docMkLst>
        <pc:docMk/>
      </pc:docMkLst>
      <pc:sldChg chg="modNotes">
        <pc:chgData name="Susan Epsworth" userId="S::essepsworth@glow.gov.uk::50d231da-56fa-4404-bc31-93a8c7730687" providerId="AD" clId="Web-{B680564A-C3C5-4EFB-A952-6515B82C548E}" dt="2022-02-28T15:07:43.175" v="55"/>
        <pc:sldMkLst>
          <pc:docMk/>
          <pc:sldMk cId="2146580943" sldId="320"/>
        </pc:sldMkLst>
      </pc:sldChg>
    </pc:docChg>
  </pc:docChgLst>
  <pc:docChgLst>
    <pc:chgData name="Susan Epsworth" userId="S::essepsworth@glow.gov.uk::50d231da-56fa-4404-bc31-93a8c7730687" providerId="AD" clId="Web-{41FB751E-1925-422E-BDCD-1F480856D8D6}"/>
    <pc:docChg chg="addSld modSld sldOrd">
      <pc:chgData name="Susan Epsworth" userId="S::essepsworth@glow.gov.uk::50d231da-56fa-4404-bc31-93a8c7730687" providerId="AD" clId="Web-{41FB751E-1925-422E-BDCD-1F480856D8D6}" dt="2022-04-25T10:53:36.373" v="234"/>
      <pc:docMkLst>
        <pc:docMk/>
      </pc:docMkLst>
      <pc:sldChg chg="modSp">
        <pc:chgData name="Susan Epsworth" userId="S::essepsworth@glow.gov.uk::50d231da-56fa-4404-bc31-93a8c7730687" providerId="AD" clId="Web-{41FB751E-1925-422E-BDCD-1F480856D8D6}" dt="2022-04-25T10:50:00.960" v="185" actId="20577"/>
        <pc:sldMkLst>
          <pc:docMk/>
          <pc:sldMk cId="126438548" sldId="285"/>
        </pc:sldMkLst>
        <pc:spChg chg="mod">
          <ac:chgData name="Susan Epsworth" userId="S::essepsworth@glow.gov.uk::50d231da-56fa-4404-bc31-93a8c7730687" providerId="AD" clId="Web-{41FB751E-1925-422E-BDCD-1F480856D8D6}" dt="2022-04-25T10:50:00.960" v="185" actId="20577"/>
          <ac:spMkLst>
            <pc:docMk/>
            <pc:sldMk cId="126438548" sldId="285"/>
            <ac:spMk id="3" creationId="{00000000-0000-0000-0000-000000000000}"/>
          </ac:spMkLst>
        </pc:spChg>
      </pc:sldChg>
      <pc:sldChg chg="ord">
        <pc:chgData name="Susan Epsworth" userId="S::essepsworth@glow.gov.uk::50d231da-56fa-4404-bc31-93a8c7730687" providerId="AD" clId="Web-{41FB751E-1925-422E-BDCD-1F480856D8D6}" dt="2022-04-25T10:51:13.666" v="186"/>
        <pc:sldMkLst>
          <pc:docMk/>
          <pc:sldMk cId="1874840409" sldId="303"/>
        </pc:sldMkLst>
      </pc:sldChg>
      <pc:sldChg chg="modSp">
        <pc:chgData name="Susan Epsworth" userId="S::essepsworth@glow.gov.uk::50d231da-56fa-4404-bc31-93a8c7730687" providerId="AD" clId="Web-{41FB751E-1925-422E-BDCD-1F480856D8D6}" dt="2022-04-25T10:52:58.825" v="218" actId="1076"/>
        <pc:sldMkLst>
          <pc:docMk/>
          <pc:sldMk cId="1938129218" sldId="319"/>
        </pc:sldMkLst>
        <pc:picChg chg="mod">
          <ac:chgData name="Susan Epsworth" userId="S::essepsworth@glow.gov.uk::50d231da-56fa-4404-bc31-93a8c7730687" providerId="AD" clId="Web-{41FB751E-1925-422E-BDCD-1F480856D8D6}" dt="2022-04-25T10:52:58.825" v="218" actId="1076"/>
          <ac:picMkLst>
            <pc:docMk/>
            <pc:sldMk cId="1938129218" sldId="319"/>
            <ac:picMk id="3" creationId="{457E3B36-88D1-4C70-B519-261D7725F4F8}"/>
          </ac:picMkLst>
        </pc:picChg>
        <pc:picChg chg="mod">
          <ac:chgData name="Susan Epsworth" userId="S::essepsworth@glow.gov.uk::50d231da-56fa-4404-bc31-93a8c7730687" providerId="AD" clId="Web-{41FB751E-1925-422E-BDCD-1F480856D8D6}" dt="2022-04-25T10:52:57.950" v="217" actId="1076"/>
          <ac:picMkLst>
            <pc:docMk/>
            <pc:sldMk cId="1938129218" sldId="319"/>
            <ac:picMk id="4" creationId="{E253A0FC-E3B7-45F9-9ED4-1CBF119FBD32}"/>
          </ac:picMkLst>
        </pc:picChg>
      </pc:sldChg>
      <pc:sldChg chg="modSp">
        <pc:chgData name="Susan Epsworth" userId="S::essepsworth@glow.gov.uk::50d231da-56fa-4404-bc31-93a8c7730687" providerId="AD" clId="Web-{41FB751E-1925-422E-BDCD-1F480856D8D6}" dt="2022-04-25T10:52:50.996" v="216" actId="20577"/>
        <pc:sldMkLst>
          <pc:docMk/>
          <pc:sldMk cId="2146580943" sldId="320"/>
        </pc:sldMkLst>
        <pc:spChg chg="mod">
          <ac:chgData name="Susan Epsworth" userId="S::essepsworth@glow.gov.uk::50d231da-56fa-4404-bc31-93a8c7730687" providerId="AD" clId="Web-{41FB751E-1925-422E-BDCD-1F480856D8D6}" dt="2022-04-25T10:52:50.996" v="216" actId="20577"/>
          <ac:spMkLst>
            <pc:docMk/>
            <pc:sldMk cId="2146580943" sldId="320"/>
            <ac:spMk id="3" creationId="{00000000-0000-0000-0000-000000000000}"/>
          </ac:spMkLst>
        </pc:spChg>
      </pc:sldChg>
      <pc:sldChg chg="ord">
        <pc:chgData name="Susan Epsworth" userId="S::essepsworth@glow.gov.uk::50d231da-56fa-4404-bc31-93a8c7730687" providerId="AD" clId="Web-{41FB751E-1925-422E-BDCD-1F480856D8D6}" dt="2022-04-25T10:51:26.947" v="187"/>
        <pc:sldMkLst>
          <pc:docMk/>
          <pc:sldMk cId="3253737821" sldId="333"/>
        </pc:sldMkLst>
      </pc:sldChg>
      <pc:sldChg chg="add ord replId modNotes">
        <pc:chgData name="Susan Epsworth" userId="S::essepsworth@glow.gov.uk::50d231da-56fa-4404-bc31-93a8c7730687" providerId="AD" clId="Web-{41FB751E-1925-422E-BDCD-1F480856D8D6}" dt="2022-04-25T10:53:36.373" v="234"/>
        <pc:sldMkLst>
          <pc:docMk/>
          <pc:sldMk cId="4042643202" sldId="334"/>
        </pc:sldMkLst>
      </pc:sldChg>
    </pc:docChg>
  </pc:docChgLst>
  <pc:docChgLst>
    <pc:chgData name="Mandy Toogood" userId="S::esmtoogood@glow.gov.uk::feabfbac-f4a9-40cc-9968-b96ae0aae44d" providerId="AD" clId="Web-{F619EB7E-347A-4D6B-B28E-249237DF697E}"/>
    <pc:docChg chg="modSld">
      <pc:chgData name="Mandy Toogood" userId="S::esmtoogood@glow.gov.uk::feabfbac-f4a9-40cc-9968-b96ae0aae44d" providerId="AD" clId="Web-{F619EB7E-347A-4D6B-B28E-249237DF697E}" dt="2022-02-07T10:54:59.739" v="204" actId="20577"/>
      <pc:docMkLst>
        <pc:docMk/>
      </pc:docMkLst>
      <pc:sldChg chg="modSp">
        <pc:chgData name="Mandy Toogood" userId="S::esmtoogood@glow.gov.uk::feabfbac-f4a9-40cc-9968-b96ae0aae44d" providerId="AD" clId="Web-{F619EB7E-347A-4D6B-B28E-249237DF697E}" dt="2022-02-07T10:54:59.739" v="204" actId="20577"/>
        <pc:sldMkLst>
          <pc:docMk/>
          <pc:sldMk cId="3465565848" sldId="276"/>
        </pc:sldMkLst>
        <pc:spChg chg="mod">
          <ac:chgData name="Mandy Toogood" userId="S::esmtoogood@glow.gov.uk::feabfbac-f4a9-40cc-9968-b96ae0aae44d" providerId="AD" clId="Web-{F619EB7E-347A-4D6B-B28E-249237DF697E}" dt="2022-02-07T10:54:59.739" v="204" actId="20577"/>
          <ac:spMkLst>
            <pc:docMk/>
            <pc:sldMk cId="3465565848" sldId="276"/>
            <ac:spMk id="3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A02A2B9D-F0B0-42D2-BE05-1CD60085612A}"/>
    <pc:docChg chg="modSld">
      <pc:chgData name="Susan Epsworth" userId="S::essepsworth@glow.gov.uk::50d231da-56fa-4404-bc31-93a8c7730687" providerId="AD" clId="Web-{A02A2B9D-F0B0-42D2-BE05-1CD60085612A}" dt="2022-02-07T11:41:12.230" v="42" actId="20577"/>
      <pc:docMkLst>
        <pc:docMk/>
      </pc:docMkLst>
      <pc:sldChg chg="modSp">
        <pc:chgData name="Susan Epsworth" userId="S::essepsworth@glow.gov.uk::50d231da-56fa-4404-bc31-93a8c7730687" providerId="AD" clId="Web-{A02A2B9D-F0B0-42D2-BE05-1CD60085612A}" dt="2022-02-07T11:41:12.230" v="42" actId="20577"/>
        <pc:sldMkLst>
          <pc:docMk/>
          <pc:sldMk cId="126438548" sldId="285"/>
        </pc:sldMkLst>
        <pc:spChg chg="mod">
          <ac:chgData name="Susan Epsworth" userId="S::essepsworth@glow.gov.uk::50d231da-56fa-4404-bc31-93a8c7730687" providerId="AD" clId="Web-{A02A2B9D-F0B0-42D2-BE05-1CD60085612A}" dt="2022-02-07T11:41:12.230" v="42" actId="20577"/>
          <ac:spMkLst>
            <pc:docMk/>
            <pc:sldMk cId="126438548" sldId="285"/>
            <ac:spMk id="3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08A27C0A-2F6D-4073-B518-D8680D02C862}"/>
    <pc:docChg chg="addSld delSld modSld sldOrd">
      <pc:chgData name="Susan Epsworth" userId="S::essepsworth@glow.gov.uk::50d231da-56fa-4404-bc31-93a8c7730687" providerId="AD" clId="Web-{08A27C0A-2F6D-4073-B518-D8680D02C862}" dt="2022-04-05T14:36:15.394" v="131" actId="1076"/>
      <pc:docMkLst>
        <pc:docMk/>
      </pc:docMkLst>
      <pc:sldChg chg="addSp delSp modSp">
        <pc:chgData name="Susan Epsworth" userId="S::essepsworth@glow.gov.uk::50d231da-56fa-4404-bc31-93a8c7730687" providerId="AD" clId="Web-{08A27C0A-2F6D-4073-B518-D8680D02C862}" dt="2022-04-05T14:19:05.351" v="5" actId="1076"/>
        <pc:sldMkLst>
          <pc:docMk/>
          <pc:sldMk cId="2350065680" sldId="298"/>
        </pc:sldMkLst>
        <pc:picChg chg="add mod">
          <ac:chgData name="Susan Epsworth" userId="S::essepsworth@glow.gov.uk::50d231da-56fa-4404-bc31-93a8c7730687" providerId="AD" clId="Web-{08A27C0A-2F6D-4073-B518-D8680D02C862}" dt="2022-04-05T14:19:05.351" v="5" actId="1076"/>
          <ac:picMkLst>
            <pc:docMk/>
            <pc:sldMk cId="2350065680" sldId="298"/>
            <ac:picMk id="2" creationId="{7CC3C2CD-F6FF-BCD3-F40B-A1CF63A5AAF1}"/>
          </ac:picMkLst>
        </pc:picChg>
        <pc:picChg chg="del">
          <ac:chgData name="Susan Epsworth" userId="S::essepsworth@glow.gov.uk::50d231da-56fa-4404-bc31-93a8c7730687" providerId="AD" clId="Web-{08A27C0A-2F6D-4073-B518-D8680D02C862}" dt="2022-04-05T14:18:38.787" v="0"/>
          <ac:picMkLst>
            <pc:docMk/>
            <pc:sldMk cId="2350065680" sldId="298"/>
            <ac:picMk id="3" creationId="{E1364872-98DB-4C20-A582-F036E1E895DD}"/>
          </ac:picMkLst>
        </pc:picChg>
      </pc:sldChg>
      <pc:sldChg chg="addSp delSp modSp">
        <pc:chgData name="Susan Epsworth" userId="S::essepsworth@glow.gov.uk::50d231da-56fa-4404-bc31-93a8c7730687" providerId="AD" clId="Web-{08A27C0A-2F6D-4073-B518-D8680D02C862}" dt="2022-04-05T14:21:43.480" v="22" actId="1076"/>
        <pc:sldMkLst>
          <pc:docMk/>
          <pc:sldMk cId="2007650897" sldId="301"/>
        </pc:sldMkLst>
        <pc:picChg chg="del">
          <ac:chgData name="Susan Epsworth" userId="S::essepsworth@glow.gov.uk::50d231da-56fa-4404-bc31-93a8c7730687" providerId="AD" clId="Web-{08A27C0A-2F6D-4073-B518-D8680D02C862}" dt="2022-04-05T14:20:52.432" v="18"/>
          <ac:picMkLst>
            <pc:docMk/>
            <pc:sldMk cId="2007650897" sldId="301"/>
            <ac:picMk id="2" creationId="{2D0528C5-9CBE-4E18-827A-69896F7DEFB8}"/>
          </ac:picMkLst>
        </pc:picChg>
        <pc:picChg chg="add mod">
          <ac:chgData name="Susan Epsworth" userId="S::essepsworth@glow.gov.uk::50d231da-56fa-4404-bc31-93a8c7730687" providerId="AD" clId="Web-{08A27C0A-2F6D-4073-B518-D8680D02C862}" dt="2022-04-05T14:21:43.480" v="22" actId="1076"/>
          <ac:picMkLst>
            <pc:docMk/>
            <pc:sldMk cId="2007650897" sldId="301"/>
            <ac:picMk id="3" creationId="{3B6CCA12-E310-9FA1-1785-0768B465225A}"/>
          </ac:picMkLst>
        </pc:picChg>
      </pc:sldChg>
      <pc:sldChg chg="addSp delSp modSp ord">
        <pc:chgData name="Susan Epsworth" userId="S::essepsworth@glow.gov.uk::50d231da-56fa-4404-bc31-93a8c7730687" providerId="AD" clId="Web-{08A27C0A-2F6D-4073-B518-D8680D02C862}" dt="2022-04-05T14:36:15.394" v="131" actId="1076"/>
        <pc:sldMkLst>
          <pc:docMk/>
          <pc:sldMk cId="1874840409" sldId="303"/>
        </pc:sldMkLst>
        <pc:spChg chg="del">
          <ac:chgData name="Susan Epsworth" userId="S::essepsworth@glow.gov.uk::50d231da-56fa-4404-bc31-93a8c7730687" providerId="AD" clId="Web-{08A27C0A-2F6D-4073-B518-D8680D02C862}" dt="2022-04-05T14:36:04.862" v="128"/>
          <ac:spMkLst>
            <pc:docMk/>
            <pc:sldMk cId="1874840409" sldId="303"/>
            <ac:spMk id="2" creationId="{00000000-0000-0000-0000-000000000000}"/>
          </ac:spMkLst>
        </pc:spChg>
        <pc:spChg chg="add del mod">
          <ac:chgData name="Susan Epsworth" userId="S::essepsworth@glow.gov.uk::50d231da-56fa-4404-bc31-93a8c7730687" providerId="AD" clId="Web-{08A27C0A-2F6D-4073-B518-D8680D02C862}" dt="2022-04-05T14:36:07.722" v="129"/>
          <ac:spMkLst>
            <pc:docMk/>
            <pc:sldMk cId="1874840409" sldId="303"/>
            <ac:spMk id="6" creationId="{76C0F8E0-CBE4-69CE-94D9-D32EF4F4703F}"/>
          </ac:spMkLst>
        </pc:spChg>
        <pc:picChg chg="add mod">
          <ac:chgData name="Susan Epsworth" userId="S::essepsworth@glow.gov.uk::50d231da-56fa-4404-bc31-93a8c7730687" providerId="AD" clId="Web-{08A27C0A-2F6D-4073-B518-D8680D02C862}" dt="2022-04-05T14:36:15.394" v="131" actId="1076"/>
          <ac:picMkLst>
            <pc:docMk/>
            <pc:sldMk cId="1874840409" sldId="303"/>
            <ac:picMk id="3" creationId="{21464846-29B3-6883-5FE8-93863FBC4671}"/>
          </ac:picMkLst>
        </pc:picChg>
        <pc:picChg chg="del">
          <ac:chgData name="Susan Epsworth" userId="S::essepsworth@glow.gov.uk::50d231da-56fa-4404-bc31-93a8c7730687" providerId="AD" clId="Web-{08A27C0A-2F6D-4073-B518-D8680D02C862}" dt="2022-04-05T14:24:05.093" v="61"/>
          <ac:picMkLst>
            <pc:docMk/>
            <pc:sldMk cId="1874840409" sldId="303"/>
            <ac:picMk id="4" creationId="{809F4681-AC25-4D58-8B5A-DAE7BA1AE4C5}"/>
          </ac:picMkLst>
        </pc:picChg>
      </pc:sldChg>
      <pc:sldChg chg="modSp">
        <pc:chgData name="Susan Epsworth" userId="S::essepsworth@glow.gov.uk::50d231da-56fa-4404-bc31-93a8c7730687" providerId="AD" clId="Web-{08A27C0A-2F6D-4073-B518-D8680D02C862}" dt="2022-04-05T14:26:33.238" v="71" actId="20577"/>
        <pc:sldMkLst>
          <pc:docMk/>
          <pc:sldMk cId="646172878" sldId="304"/>
        </pc:sldMkLst>
        <pc:spChg chg="mod">
          <ac:chgData name="Susan Epsworth" userId="S::essepsworth@glow.gov.uk::50d231da-56fa-4404-bc31-93a8c7730687" providerId="AD" clId="Web-{08A27C0A-2F6D-4073-B518-D8680D02C862}" dt="2022-04-05T14:26:33.238" v="71" actId="20577"/>
          <ac:spMkLst>
            <pc:docMk/>
            <pc:sldMk cId="646172878" sldId="304"/>
            <ac:spMk id="5" creationId="{00000000-0000-0000-0000-000000000000}"/>
          </ac:spMkLst>
        </pc:spChg>
      </pc:sldChg>
      <pc:sldChg chg="addSp modSp">
        <pc:chgData name="Susan Epsworth" userId="S::essepsworth@glow.gov.uk::50d231da-56fa-4404-bc31-93a8c7730687" providerId="AD" clId="Web-{08A27C0A-2F6D-4073-B518-D8680D02C862}" dt="2022-04-05T14:23:28.139" v="53" actId="1076"/>
        <pc:sldMkLst>
          <pc:docMk/>
          <pc:sldMk cId="913096687" sldId="311"/>
        </pc:sldMkLst>
        <pc:picChg chg="add mod">
          <ac:chgData name="Susan Epsworth" userId="S::essepsworth@glow.gov.uk::50d231da-56fa-4404-bc31-93a8c7730687" providerId="AD" clId="Web-{08A27C0A-2F6D-4073-B518-D8680D02C862}" dt="2022-04-05T14:23:23.217" v="50" actId="1076"/>
          <ac:picMkLst>
            <pc:docMk/>
            <pc:sldMk cId="913096687" sldId="311"/>
            <ac:picMk id="4" creationId="{9041C616-C747-BF75-BACB-52C508A19708}"/>
          </ac:picMkLst>
        </pc:picChg>
        <pc:picChg chg="add mod">
          <ac:chgData name="Susan Epsworth" userId="S::essepsworth@glow.gov.uk::50d231da-56fa-4404-bc31-93a8c7730687" providerId="AD" clId="Web-{08A27C0A-2F6D-4073-B518-D8680D02C862}" dt="2022-04-05T14:23:19.623" v="49" actId="1076"/>
          <ac:picMkLst>
            <pc:docMk/>
            <pc:sldMk cId="913096687" sldId="311"/>
            <ac:picMk id="6" creationId="{ECAA19F4-A737-A18E-BD0E-67C13DB40D5E}"/>
          </ac:picMkLst>
        </pc:picChg>
        <pc:picChg chg="mod">
          <ac:chgData name="Susan Epsworth" userId="S::essepsworth@glow.gov.uk::50d231da-56fa-4404-bc31-93a8c7730687" providerId="AD" clId="Web-{08A27C0A-2F6D-4073-B518-D8680D02C862}" dt="2022-04-05T14:23:28.139" v="53" actId="1076"/>
          <ac:picMkLst>
            <pc:docMk/>
            <pc:sldMk cId="913096687" sldId="311"/>
            <ac:picMk id="7" creationId="{9B0D6CBE-12F0-4303-A90B-C62F92F11B92}"/>
          </ac:picMkLst>
        </pc:picChg>
      </pc:sldChg>
      <pc:sldChg chg="addSp modSp">
        <pc:chgData name="Susan Epsworth" userId="S::essepsworth@glow.gov.uk::50d231da-56fa-4404-bc31-93a8c7730687" providerId="AD" clId="Web-{08A27C0A-2F6D-4073-B518-D8680D02C862}" dt="2022-04-05T14:24:00.187" v="60" actId="1076"/>
        <pc:sldMkLst>
          <pc:docMk/>
          <pc:sldMk cId="2293600316" sldId="312"/>
        </pc:sldMkLst>
        <pc:picChg chg="add mod">
          <ac:chgData name="Susan Epsworth" userId="S::essepsworth@glow.gov.uk::50d231da-56fa-4404-bc31-93a8c7730687" providerId="AD" clId="Web-{08A27C0A-2F6D-4073-B518-D8680D02C862}" dt="2022-04-05T14:24:00.187" v="60" actId="1076"/>
          <ac:picMkLst>
            <pc:docMk/>
            <pc:sldMk cId="2293600316" sldId="312"/>
            <ac:picMk id="5" creationId="{FEF234BA-DFA4-365D-A82A-F7E66690ECAD}"/>
          </ac:picMkLst>
        </pc:picChg>
      </pc:sldChg>
      <pc:sldChg chg="del">
        <pc:chgData name="Susan Epsworth" userId="S::essepsworth@glow.gov.uk::50d231da-56fa-4404-bc31-93a8c7730687" providerId="AD" clId="Web-{08A27C0A-2F6D-4073-B518-D8680D02C862}" dt="2022-04-05T14:22:00.683" v="23"/>
        <pc:sldMkLst>
          <pc:docMk/>
          <pc:sldMk cId="2285615260" sldId="318"/>
        </pc:sldMkLst>
      </pc:sldChg>
      <pc:sldChg chg="addSp delSp modSp">
        <pc:chgData name="Susan Epsworth" userId="S::essepsworth@glow.gov.uk::50d231da-56fa-4404-bc31-93a8c7730687" providerId="AD" clId="Web-{08A27C0A-2F6D-4073-B518-D8680D02C862}" dt="2022-04-05T14:29:54.337" v="124" actId="20577"/>
        <pc:sldMkLst>
          <pc:docMk/>
          <pc:sldMk cId="2146580943" sldId="320"/>
        </pc:sldMkLst>
        <pc:spChg chg="mod">
          <ac:chgData name="Susan Epsworth" userId="S::essepsworth@glow.gov.uk::50d231da-56fa-4404-bc31-93a8c7730687" providerId="AD" clId="Web-{08A27C0A-2F6D-4073-B518-D8680D02C862}" dt="2022-04-05T14:29:54.337" v="124" actId="20577"/>
          <ac:spMkLst>
            <pc:docMk/>
            <pc:sldMk cId="2146580943" sldId="320"/>
            <ac:spMk id="3" creationId="{00000000-0000-0000-0000-000000000000}"/>
          </ac:spMkLst>
        </pc:spChg>
        <pc:picChg chg="del">
          <ac:chgData name="Susan Epsworth" userId="S::essepsworth@glow.gov.uk::50d231da-56fa-4404-bc31-93a8c7730687" providerId="AD" clId="Web-{08A27C0A-2F6D-4073-B518-D8680D02C862}" dt="2022-04-05T14:22:37.200" v="35"/>
          <ac:picMkLst>
            <pc:docMk/>
            <pc:sldMk cId="2146580943" sldId="320"/>
            <ac:picMk id="4" creationId="{1FF365BC-A680-43EA-A68F-68679614861B}"/>
          </ac:picMkLst>
        </pc:picChg>
        <pc:picChg chg="add del">
          <ac:chgData name="Susan Epsworth" userId="S::essepsworth@glow.gov.uk::50d231da-56fa-4404-bc31-93a8c7730687" providerId="AD" clId="Web-{08A27C0A-2F6D-4073-B518-D8680D02C862}" dt="2022-04-05T14:26:38.253" v="72"/>
          <ac:picMkLst>
            <pc:docMk/>
            <pc:sldMk cId="2146580943" sldId="320"/>
            <ac:picMk id="5" creationId="{4BB39D7A-D6B7-4FEC-A28A-B0A5FD5A404D}"/>
          </ac:picMkLst>
        </pc:picChg>
      </pc:sldChg>
      <pc:sldChg chg="addSp delSp modSp add ord replId">
        <pc:chgData name="Susan Epsworth" userId="S::essepsworth@glow.gov.uk::50d231da-56fa-4404-bc31-93a8c7730687" providerId="AD" clId="Web-{08A27C0A-2F6D-4073-B518-D8680D02C862}" dt="2022-04-05T14:20:47.088" v="17" actId="1076"/>
        <pc:sldMkLst>
          <pc:docMk/>
          <pc:sldMk cId="3253737821" sldId="333"/>
        </pc:sldMkLst>
        <pc:picChg chg="add del mod">
          <ac:chgData name="Susan Epsworth" userId="S::essepsworth@glow.gov.uk::50d231da-56fa-4404-bc31-93a8c7730687" providerId="AD" clId="Web-{08A27C0A-2F6D-4073-B518-D8680D02C862}" dt="2022-04-05T14:20:31.884" v="13"/>
          <ac:picMkLst>
            <pc:docMk/>
            <pc:sldMk cId="3253737821" sldId="333"/>
            <ac:picMk id="2" creationId="{9E0F0BA0-0448-9285-CAAD-C881EE31204A}"/>
          </ac:picMkLst>
        </pc:picChg>
        <pc:picChg chg="add mod">
          <ac:chgData name="Susan Epsworth" userId="S::essepsworth@glow.gov.uk::50d231da-56fa-4404-bc31-93a8c7730687" providerId="AD" clId="Web-{08A27C0A-2F6D-4073-B518-D8680D02C862}" dt="2022-04-05T14:20:47.088" v="17" actId="1076"/>
          <ac:picMkLst>
            <pc:docMk/>
            <pc:sldMk cId="3253737821" sldId="333"/>
            <ac:picMk id="3" creationId="{268C00D7-3589-911D-84DB-6236E79C0BE2}"/>
          </ac:picMkLst>
        </pc:picChg>
        <pc:picChg chg="del">
          <ac:chgData name="Susan Epsworth" userId="S::essepsworth@glow.gov.uk::50d231da-56fa-4404-bc31-93a8c7730687" providerId="AD" clId="Web-{08A27C0A-2F6D-4073-B518-D8680D02C862}" dt="2022-04-05T14:19:19.210" v="8"/>
          <ac:picMkLst>
            <pc:docMk/>
            <pc:sldMk cId="3253737821" sldId="333"/>
            <ac:picMk id="8" creationId="{F6EBC869-FDD3-CA61-BDDB-1BAAF13CB7BD}"/>
          </ac:picMkLst>
        </pc:picChg>
      </pc:sldChg>
    </pc:docChg>
  </pc:docChgLst>
  <pc:docChgLst>
    <pc:chgData name="Susan Epsworth" userId="S::essepsworth@glow.gov.uk::50d231da-56fa-4404-bc31-93a8c7730687" providerId="AD" clId="Web-{445DB9CB-535D-4D0B-96AE-517AA7E6B5F8}"/>
    <pc:docChg chg="modSld">
      <pc:chgData name="Susan Epsworth" userId="S::essepsworth@glow.gov.uk::50d231da-56fa-4404-bc31-93a8c7730687" providerId="AD" clId="Web-{445DB9CB-535D-4D0B-96AE-517AA7E6B5F8}" dt="2022-04-14T10:22:31.849" v="45"/>
      <pc:docMkLst>
        <pc:docMk/>
      </pc:docMkLst>
      <pc:sldChg chg="modSp">
        <pc:chgData name="Susan Epsworth" userId="S::essepsworth@glow.gov.uk::50d231da-56fa-4404-bc31-93a8c7730687" providerId="AD" clId="Web-{445DB9CB-535D-4D0B-96AE-517AA7E6B5F8}" dt="2022-04-14T10:21:25.192" v="26" actId="20577"/>
        <pc:sldMkLst>
          <pc:docMk/>
          <pc:sldMk cId="126438548" sldId="285"/>
        </pc:sldMkLst>
        <pc:spChg chg="mod">
          <ac:chgData name="Susan Epsworth" userId="S::essepsworth@glow.gov.uk::50d231da-56fa-4404-bc31-93a8c7730687" providerId="AD" clId="Web-{445DB9CB-535D-4D0B-96AE-517AA7E6B5F8}" dt="2022-04-14T10:21:25.192" v="26" actId="20577"/>
          <ac:spMkLst>
            <pc:docMk/>
            <pc:sldMk cId="126438548" sldId="285"/>
            <ac:spMk id="3" creationId="{00000000-0000-0000-0000-000000000000}"/>
          </ac:spMkLst>
        </pc:spChg>
      </pc:sldChg>
      <pc:sldChg chg="modNotes">
        <pc:chgData name="Susan Epsworth" userId="S::essepsworth@glow.gov.uk::50d231da-56fa-4404-bc31-93a8c7730687" providerId="AD" clId="Web-{445DB9CB-535D-4D0B-96AE-517AA7E6B5F8}" dt="2022-04-14T10:22:05.099" v="41"/>
        <pc:sldMkLst>
          <pc:docMk/>
          <pc:sldMk cId="584843343" sldId="297"/>
        </pc:sldMkLst>
      </pc:sldChg>
      <pc:sldChg chg="modNotes">
        <pc:chgData name="Susan Epsworth" userId="S::essepsworth@glow.gov.uk::50d231da-56fa-4404-bc31-93a8c7730687" providerId="AD" clId="Web-{445DB9CB-535D-4D0B-96AE-517AA7E6B5F8}" dt="2022-04-14T10:22:24.537" v="44"/>
        <pc:sldMkLst>
          <pc:docMk/>
          <pc:sldMk cId="2007650897" sldId="301"/>
        </pc:sldMkLst>
      </pc:sldChg>
      <pc:sldChg chg="modNotes">
        <pc:chgData name="Susan Epsworth" userId="S::essepsworth@glow.gov.uk::50d231da-56fa-4404-bc31-93a8c7730687" providerId="AD" clId="Web-{445DB9CB-535D-4D0B-96AE-517AA7E6B5F8}" dt="2022-04-14T10:22:31.849" v="45"/>
        <pc:sldMkLst>
          <pc:docMk/>
          <pc:sldMk cId="1874840409" sldId="303"/>
        </pc:sldMkLst>
      </pc:sldChg>
      <pc:sldChg chg="modSp">
        <pc:chgData name="Susan Epsworth" userId="S::essepsworth@glow.gov.uk::50d231da-56fa-4404-bc31-93a8c7730687" providerId="AD" clId="Web-{445DB9CB-535D-4D0B-96AE-517AA7E6B5F8}" dt="2022-04-14T10:19:44.096" v="0" actId="1076"/>
        <pc:sldMkLst>
          <pc:docMk/>
          <pc:sldMk cId="913096687" sldId="311"/>
        </pc:sldMkLst>
        <pc:picChg chg="mod">
          <ac:chgData name="Susan Epsworth" userId="S::essepsworth@glow.gov.uk::50d231da-56fa-4404-bc31-93a8c7730687" providerId="AD" clId="Web-{445DB9CB-535D-4D0B-96AE-517AA7E6B5F8}" dt="2022-04-14T10:19:44.096" v="0" actId="1076"/>
          <ac:picMkLst>
            <pc:docMk/>
            <pc:sldMk cId="913096687" sldId="311"/>
            <ac:picMk id="4" creationId="{9041C616-C747-BF75-BACB-52C508A19708}"/>
          </ac:picMkLst>
        </pc:picChg>
      </pc:sldChg>
      <pc:sldChg chg="modNotes">
        <pc:chgData name="Susan Epsworth" userId="S::essepsworth@glow.gov.uk::50d231da-56fa-4404-bc31-93a8c7730687" providerId="AD" clId="Web-{445DB9CB-535D-4D0B-96AE-517AA7E6B5F8}" dt="2022-04-14T10:21:54.723" v="40"/>
        <pc:sldMkLst>
          <pc:docMk/>
          <pc:sldMk cId="2293600316" sldId="312"/>
        </pc:sldMkLst>
      </pc:sldChg>
      <pc:sldChg chg="modNotes">
        <pc:chgData name="Susan Epsworth" userId="S::essepsworth@glow.gov.uk::50d231da-56fa-4404-bc31-93a8c7730687" providerId="AD" clId="Web-{445DB9CB-535D-4D0B-96AE-517AA7E6B5F8}" dt="2022-04-14T10:20:35.206" v="2"/>
        <pc:sldMkLst>
          <pc:docMk/>
          <pc:sldMk cId="2431255357" sldId="313"/>
        </pc:sldMkLst>
      </pc:sldChg>
      <pc:sldChg chg="modNotes">
        <pc:chgData name="Susan Epsworth" userId="S::essepsworth@glow.gov.uk::50d231da-56fa-4404-bc31-93a8c7730687" providerId="AD" clId="Web-{445DB9CB-535D-4D0B-96AE-517AA7E6B5F8}" dt="2022-04-14T10:22:14.036" v="42"/>
        <pc:sldMkLst>
          <pc:docMk/>
          <pc:sldMk cId="3357267904" sldId="332"/>
        </pc:sldMkLst>
      </pc:sldChg>
      <pc:sldChg chg="modNotes">
        <pc:chgData name="Susan Epsworth" userId="S::essepsworth@glow.gov.uk::50d231da-56fa-4404-bc31-93a8c7730687" providerId="AD" clId="Web-{445DB9CB-535D-4D0B-96AE-517AA7E6B5F8}" dt="2022-04-14T10:22:20.943" v="43"/>
        <pc:sldMkLst>
          <pc:docMk/>
          <pc:sldMk cId="3253737821" sldId="333"/>
        </pc:sldMkLst>
      </pc:sldChg>
    </pc:docChg>
  </pc:docChgLst>
  <pc:docChgLst>
    <pc:chgData name="Susan Epsworth" userId="S::essepsworth@glow.gov.uk::50d231da-56fa-4404-bc31-93a8c7730687" providerId="AD" clId="Web-{6EC483F9-873E-439A-B8DA-6A6EFF8BE0E8}"/>
    <pc:docChg chg="addSld modSld">
      <pc:chgData name="Susan Epsworth" userId="S::essepsworth@glow.gov.uk::50d231da-56fa-4404-bc31-93a8c7730687" providerId="AD" clId="Web-{6EC483F9-873E-439A-B8DA-6A6EFF8BE0E8}" dt="2022-01-25T17:09:18.393" v="40" actId="20577"/>
      <pc:docMkLst>
        <pc:docMk/>
      </pc:docMkLst>
      <pc:sldChg chg="addSp modSp add replId modNotes">
        <pc:chgData name="Susan Epsworth" userId="S::essepsworth@glow.gov.uk::50d231da-56fa-4404-bc31-93a8c7730687" providerId="AD" clId="Web-{6EC483F9-873E-439A-B8DA-6A6EFF8BE0E8}" dt="2022-01-25T17:09:18.393" v="40" actId="20577"/>
        <pc:sldMkLst>
          <pc:docMk/>
          <pc:sldMk cId="3713836157" sldId="307"/>
        </pc:sldMkLst>
        <pc:spChg chg="mod">
          <ac:chgData name="Susan Epsworth" userId="S::essepsworth@glow.gov.uk::50d231da-56fa-4404-bc31-93a8c7730687" providerId="AD" clId="Web-{6EC483F9-873E-439A-B8DA-6A6EFF8BE0E8}" dt="2022-01-25T17:09:18.393" v="40" actId="20577"/>
          <ac:spMkLst>
            <pc:docMk/>
            <pc:sldMk cId="3713836157" sldId="307"/>
            <ac:spMk id="2" creationId="{00000000-0000-0000-0000-000000000000}"/>
          </ac:spMkLst>
        </pc:spChg>
        <pc:picChg chg="add mod">
          <ac:chgData name="Susan Epsworth" userId="S::essepsworth@glow.gov.uk::50d231da-56fa-4404-bc31-93a8c7730687" providerId="AD" clId="Web-{6EC483F9-873E-439A-B8DA-6A6EFF8BE0E8}" dt="2022-01-25T17:09:14.393" v="38" actId="1076"/>
          <ac:picMkLst>
            <pc:docMk/>
            <pc:sldMk cId="3713836157" sldId="307"/>
            <ac:picMk id="4" creationId="{E253A0FC-E3B7-45F9-9ED4-1CBF119FBD32}"/>
          </ac:picMkLst>
        </pc:picChg>
        <pc:picChg chg="add mod">
          <ac:chgData name="Susan Epsworth" userId="S::essepsworth@glow.gov.uk::50d231da-56fa-4404-bc31-93a8c7730687" providerId="AD" clId="Web-{6EC483F9-873E-439A-B8DA-6A6EFF8BE0E8}" dt="2022-01-25T17:09:10.721" v="35" actId="14100"/>
          <ac:picMkLst>
            <pc:docMk/>
            <pc:sldMk cId="3713836157" sldId="307"/>
            <ac:picMk id="5" creationId="{9D673113-51FD-4929-A277-3CEB4DEFFACB}"/>
          </ac:picMkLst>
        </pc:picChg>
      </pc:sldChg>
    </pc:docChg>
  </pc:docChgLst>
  <pc:docChgLst>
    <pc:chgData name="Susan Epsworth" userId="S::essepsworth@glow.gov.uk::50d231da-56fa-4404-bc31-93a8c7730687" providerId="AD" clId="Web-{93B950A7-91DA-429C-9F59-1BDC431724A7}"/>
    <pc:docChg chg="modSld">
      <pc:chgData name="Susan Epsworth" userId="S::essepsworth@glow.gov.uk::50d231da-56fa-4404-bc31-93a8c7730687" providerId="AD" clId="Web-{93B950A7-91DA-429C-9F59-1BDC431724A7}" dt="2022-01-18T14:34:15.757" v="250"/>
      <pc:docMkLst>
        <pc:docMk/>
      </pc:docMkLst>
      <pc:sldChg chg="modSp modNotes">
        <pc:chgData name="Susan Epsworth" userId="S::essepsworth@glow.gov.uk::50d231da-56fa-4404-bc31-93a8c7730687" providerId="AD" clId="Web-{93B950A7-91DA-429C-9F59-1BDC431724A7}" dt="2022-01-18T14:28:08.215" v="68" actId="20577"/>
        <pc:sldMkLst>
          <pc:docMk/>
          <pc:sldMk cId="2588255468" sldId="260"/>
        </pc:sldMkLst>
        <pc:spChg chg="mod">
          <ac:chgData name="Susan Epsworth" userId="S::essepsworth@glow.gov.uk::50d231da-56fa-4404-bc31-93a8c7730687" providerId="AD" clId="Web-{93B950A7-91DA-429C-9F59-1BDC431724A7}" dt="2022-01-18T14:28:08.215" v="68" actId="20577"/>
          <ac:spMkLst>
            <pc:docMk/>
            <pc:sldMk cId="2588255468" sldId="260"/>
            <ac:spMk id="3" creationId="{00000000-0000-0000-0000-000000000000}"/>
          </ac:spMkLst>
        </pc:spChg>
      </pc:sldChg>
      <pc:sldChg chg="modNotes">
        <pc:chgData name="Susan Epsworth" userId="S::essepsworth@glow.gov.uk::50d231da-56fa-4404-bc31-93a8c7730687" providerId="AD" clId="Web-{93B950A7-91DA-429C-9F59-1BDC431724A7}" dt="2022-01-18T14:32:42.020" v="138"/>
        <pc:sldMkLst>
          <pc:docMk/>
          <pc:sldMk cId="3465565848" sldId="276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4:05.882" v="239"/>
        <pc:sldMkLst>
          <pc:docMk/>
          <pc:sldMk cId="4166447905" sldId="277"/>
        </pc:sldMkLst>
      </pc:sldChg>
      <pc:sldChg chg="modNotes">
        <pc:chgData name="Susan Epsworth" userId="S::essepsworth@glow.gov.uk::50d231da-56fa-4404-bc31-93a8c7730687" providerId="AD" clId="Web-{93B950A7-91DA-429C-9F59-1BDC431724A7}" dt="2022-01-18T14:28:16.388" v="69"/>
        <pc:sldMkLst>
          <pc:docMk/>
          <pc:sldMk cId="172151001" sldId="280"/>
        </pc:sldMkLst>
      </pc:sldChg>
      <pc:sldChg chg="modNotes">
        <pc:chgData name="Susan Epsworth" userId="S::essepsworth@glow.gov.uk::50d231da-56fa-4404-bc31-93a8c7730687" providerId="AD" clId="Web-{93B950A7-91DA-429C-9F59-1BDC431724A7}" dt="2022-01-18T14:29:14.983" v="78"/>
        <pc:sldMkLst>
          <pc:docMk/>
          <pc:sldMk cId="712898890" sldId="281"/>
        </pc:sldMkLst>
      </pc:sldChg>
      <pc:sldChg chg="modNotes">
        <pc:chgData name="Susan Epsworth" userId="S::essepsworth@glow.gov.uk::50d231da-56fa-4404-bc31-93a8c7730687" providerId="AD" clId="Web-{93B950A7-91DA-429C-9F59-1BDC431724A7}" dt="2022-01-18T14:29:38.421" v="98"/>
        <pc:sldMkLst>
          <pc:docMk/>
          <pc:sldMk cId="3703512588" sldId="282"/>
        </pc:sldMkLst>
      </pc:sldChg>
      <pc:sldChg chg="modNotes">
        <pc:chgData name="Susan Epsworth" userId="S::essepsworth@glow.gov.uk::50d231da-56fa-4404-bc31-93a8c7730687" providerId="AD" clId="Web-{93B950A7-91DA-429C-9F59-1BDC431724A7}" dt="2022-01-18T14:29:28.296" v="97"/>
        <pc:sldMkLst>
          <pc:docMk/>
          <pc:sldMk cId="1288829610" sldId="283"/>
        </pc:sldMkLst>
      </pc:sldChg>
      <pc:sldChg chg="modNotes">
        <pc:chgData name="Susan Epsworth" userId="S::essepsworth@glow.gov.uk::50d231da-56fa-4404-bc31-93a8c7730687" providerId="AD" clId="Web-{93B950A7-91DA-429C-9F59-1BDC431724A7}" dt="2022-01-18T14:29:45.421" v="99"/>
        <pc:sldMkLst>
          <pc:docMk/>
          <pc:sldMk cId="3236311735" sldId="284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0:08.344" v="106"/>
        <pc:sldMkLst>
          <pc:docMk/>
          <pc:sldMk cId="126438548" sldId="285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0:16.579" v="108"/>
        <pc:sldMkLst>
          <pc:docMk/>
          <pc:sldMk cId="842943231" sldId="286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0:40.720" v="110"/>
        <pc:sldMkLst>
          <pc:docMk/>
          <pc:sldMk cId="2227920961" sldId="287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1:03.111" v="113"/>
        <pc:sldMkLst>
          <pc:docMk/>
          <pc:sldMk cId="2404638485" sldId="288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1:09.221" v="114"/>
        <pc:sldMkLst>
          <pc:docMk/>
          <pc:sldMk cId="2215996771" sldId="289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0:50.158" v="111"/>
        <pc:sldMkLst>
          <pc:docMk/>
          <pc:sldMk cId="403079108" sldId="290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1:22.377" v="116"/>
        <pc:sldMkLst>
          <pc:docMk/>
          <pc:sldMk cId="33911921" sldId="291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1:30.362" v="117"/>
        <pc:sldMkLst>
          <pc:docMk/>
          <pc:sldMk cId="2153511721" sldId="292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1:46.878" v="120"/>
        <pc:sldMkLst>
          <pc:docMk/>
          <pc:sldMk cId="2169647170" sldId="293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2:12.066" v="128"/>
        <pc:sldMkLst>
          <pc:docMk/>
          <pc:sldMk cId="1170150585" sldId="294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2:20.629" v="135"/>
        <pc:sldMkLst>
          <pc:docMk/>
          <pc:sldMk cId="1505051106" sldId="295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2:26.645" v="137"/>
        <pc:sldMkLst>
          <pc:docMk/>
          <pc:sldMk cId="2136406929" sldId="296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2:02.879" v="121"/>
        <pc:sldMkLst>
          <pc:docMk/>
          <pc:sldMk cId="584843343" sldId="297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2:47.396" v="149"/>
        <pc:sldMkLst>
          <pc:docMk/>
          <pc:sldMk cId="2350065680" sldId="298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3:18.975" v="204"/>
        <pc:sldMkLst>
          <pc:docMk/>
          <pc:sldMk cId="3320342514" sldId="299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3:25.240" v="209"/>
        <pc:sldMkLst>
          <pc:docMk/>
          <pc:sldMk cId="75031868" sldId="300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3:40.006" v="221"/>
        <pc:sldMkLst>
          <pc:docMk/>
          <pc:sldMk cId="2007650897" sldId="301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3:51.225" v="222"/>
        <pc:sldMkLst>
          <pc:docMk/>
          <pc:sldMk cId="1117180218" sldId="302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4:15.757" v="250"/>
        <pc:sldMkLst>
          <pc:docMk/>
          <pc:sldMk cId="1874840409" sldId="303"/>
        </pc:sldMkLst>
      </pc:sldChg>
      <pc:sldChg chg="modNotes">
        <pc:chgData name="Susan Epsworth" userId="S::essepsworth@glow.gov.uk::50d231da-56fa-4404-bc31-93a8c7730687" providerId="AD" clId="Web-{93B950A7-91DA-429C-9F59-1BDC431724A7}" dt="2022-01-18T14:33:10.537" v="201"/>
        <pc:sldMkLst>
          <pc:docMk/>
          <pc:sldMk cId="2377460128" sldId="305"/>
        </pc:sldMkLst>
      </pc:sldChg>
    </pc:docChg>
  </pc:docChgLst>
  <pc:docChgLst>
    <pc:chgData name="Susan Epsworth" userId="S::essepsworth@glow.gov.uk::50d231da-56fa-4404-bc31-93a8c7730687" providerId="AD" clId="Web-{F06205FE-87B6-49F1-8DCE-EC677473E548}"/>
    <pc:docChg chg="addSld delSld modSld">
      <pc:chgData name="Susan Epsworth" userId="S::essepsworth@glow.gov.uk::50d231da-56fa-4404-bc31-93a8c7730687" providerId="AD" clId="Web-{F06205FE-87B6-49F1-8DCE-EC677473E548}" dt="2022-02-03T17:35:15.286" v="1260" actId="20577"/>
      <pc:docMkLst>
        <pc:docMk/>
      </pc:docMkLst>
      <pc:sldChg chg="add del">
        <pc:chgData name="Susan Epsworth" userId="S::essepsworth@glow.gov.uk::50d231da-56fa-4404-bc31-93a8c7730687" providerId="AD" clId="Web-{F06205FE-87B6-49F1-8DCE-EC677473E548}" dt="2022-02-03T17:34:25.186" v="1250"/>
        <pc:sldMkLst>
          <pc:docMk/>
          <pc:sldMk cId="2776772115" sldId="275"/>
        </pc:sldMkLst>
      </pc:sldChg>
      <pc:sldChg chg="modSp">
        <pc:chgData name="Susan Epsworth" userId="S::essepsworth@glow.gov.uk::50d231da-56fa-4404-bc31-93a8c7730687" providerId="AD" clId="Web-{F06205FE-87B6-49F1-8DCE-EC677473E548}" dt="2022-02-03T17:14:27.517" v="30" actId="20577"/>
        <pc:sldMkLst>
          <pc:docMk/>
          <pc:sldMk cId="842943231" sldId="286"/>
        </pc:sldMkLst>
        <pc:spChg chg="mod">
          <ac:chgData name="Susan Epsworth" userId="S::essepsworth@glow.gov.uk::50d231da-56fa-4404-bc31-93a8c7730687" providerId="AD" clId="Web-{F06205FE-87B6-49F1-8DCE-EC677473E548}" dt="2022-02-03T17:14:27.517" v="30" actId="20577"/>
          <ac:spMkLst>
            <pc:docMk/>
            <pc:sldMk cId="842943231" sldId="286"/>
            <ac:spMk id="3" creationId="{00000000-0000-0000-0000-000000000000}"/>
          </ac:spMkLst>
        </pc:spChg>
      </pc:sldChg>
      <pc:sldChg chg="addSp delSp modSp modNotes">
        <pc:chgData name="Susan Epsworth" userId="S::essepsworth@glow.gov.uk::50d231da-56fa-4404-bc31-93a8c7730687" providerId="AD" clId="Web-{F06205FE-87B6-49F1-8DCE-EC677473E548}" dt="2022-02-03T17:35:15.286" v="1260" actId="20577"/>
        <pc:sldMkLst>
          <pc:docMk/>
          <pc:sldMk cId="585464663" sldId="308"/>
        </pc:sldMkLst>
        <pc:spChg chg="add mod">
          <ac:chgData name="Susan Epsworth" userId="S::essepsworth@glow.gov.uk::50d231da-56fa-4404-bc31-93a8c7730687" providerId="AD" clId="Web-{F06205FE-87B6-49F1-8DCE-EC677473E548}" dt="2022-02-03T17:33:01.309" v="1233"/>
          <ac:spMkLst>
            <pc:docMk/>
            <pc:sldMk cId="585464663" sldId="308"/>
            <ac:spMk id="2" creationId="{CBC2EF88-192C-435A-8268-BA586DAAD206}"/>
          </ac:spMkLst>
        </pc:spChg>
        <pc:spChg chg="add mod">
          <ac:chgData name="Susan Epsworth" userId="S::essepsworth@glow.gov.uk::50d231da-56fa-4404-bc31-93a8c7730687" providerId="AD" clId="Web-{F06205FE-87B6-49F1-8DCE-EC677473E548}" dt="2022-02-03T17:35:15.286" v="1260" actId="20577"/>
          <ac:spMkLst>
            <pc:docMk/>
            <pc:sldMk cId="585464663" sldId="308"/>
            <ac:spMk id="3" creationId="{E4C4AF7E-6A14-452C-802E-A3AAFB3DC071}"/>
          </ac:spMkLst>
        </pc:spChg>
        <pc:spChg chg="mod">
          <ac:chgData name="Susan Epsworth" userId="S::essepsworth@glow.gov.uk::50d231da-56fa-4404-bc31-93a8c7730687" providerId="AD" clId="Web-{F06205FE-87B6-49F1-8DCE-EC677473E548}" dt="2022-02-03T17:32:53.325" v="1231"/>
          <ac:spMkLst>
            <pc:docMk/>
            <pc:sldMk cId="585464663" sldId="308"/>
            <ac:spMk id="5" creationId="{084A9617-0ACF-4314-B0D7-37744DF5061C}"/>
          </ac:spMkLst>
        </pc:spChg>
        <pc:spChg chg="del">
          <ac:chgData name="Susan Epsworth" userId="S::essepsworth@glow.gov.uk::50d231da-56fa-4404-bc31-93a8c7730687" providerId="AD" clId="Web-{F06205FE-87B6-49F1-8DCE-EC677473E548}" dt="2022-02-03T17:15:08.128" v="31"/>
          <ac:spMkLst>
            <pc:docMk/>
            <pc:sldMk cId="585464663" sldId="308"/>
            <ac:spMk id="7" creationId="{82E806D6-4C5B-4547-8AAC-24B309761710}"/>
          </ac:spMkLst>
        </pc:spChg>
        <pc:spChg chg="add del mod">
          <ac:chgData name="Susan Epsworth" userId="S::essepsworth@glow.gov.uk::50d231da-56fa-4404-bc31-93a8c7730687" providerId="AD" clId="Web-{F06205FE-87B6-49F1-8DCE-EC677473E548}" dt="2022-02-03T17:21:13.308" v="339"/>
          <ac:spMkLst>
            <pc:docMk/>
            <pc:sldMk cId="585464663" sldId="308"/>
            <ac:spMk id="8" creationId="{BD6FD2D5-5658-4BE7-9479-A0BE918F308C}"/>
          </ac:spMkLst>
        </pc:spChg>
        <pc:spChg chg="add mod">
          <ac:chgData name="Susan Epsworth" userId="S::essepsworth@glow.gov.uk::50d231da-56fa-4404-bc31-93a8c7730687" providerId="AD" clId="Web-{F06205FE-87B6-49F1-8DCE-EC677473E548}" dt="2022-02-03T17:34:57.203" v="1257" actId="1076"/>
          <ac:spMkLst>
            <pc:docMk/>
            <pc:sldMk cId="585464663" sldId="308"/>
            <ac:spMk id="10" creationId="{623BBF01-1A97-46AF-B635-42580DFF0316}"/>
          </ac:spMkLst>
        </pc:spChg>
        <pc:spChg chg="add mod">
          <ac:chgData name="Susan Epsworth" userId="S::essepsworth@glow.gov.uk::50d231da-56fa-4404-bc31-93a8c7730687" providerId="AD" clId="Web-{F06205FE-87B6-49F1-8DCE-EC677473E548}" dt="2022-02-03T17:33:06.403" v="1235"/>
          <ac:spMkLst>
            <pc:docMk/>
            <pc:sldMk cId="585464663" sldId="308"/>
            <ac:spMk id="12" creationId="{B009688A-0FF8-4226-A183-9003E0B57204}"/>
          </ac:spMkLst>
        </pc:spChg>
        <pc:spChg chg="add mod">
          <ac:chgData name="Susan Epsworth" userId="S::essepsworth@glow.gov.uk::50d231da-56fa-4404-bc31-93a8c7730687" providerId="AD" clId="Web-{F06205FE-87B6-49F1-8DCE-EC677473E548}" dt="2022-02-03T17:34:55.078" v="1256" actId="1076"/>
          <ac:spMkLst>
            <pc:docMk/>
            <pc:sldMk cId="585464663" sldId="308"/>
            <ac:spMk id="14" creationId="{30CF43C1-A555-4D1A-BEB6-EAE063C960FD}"/>
          </ac:spMkLst>
        </pc:spChg>
        <pc:spChg chg="add mod">
          <ac:chgData name="Susan Epsworth" userId="S::essepsworth@glow.gov.uk::50d231da-56fa-4404-bc31-93a8c7730687" providerId="AD" clId="Web-{F06205FE-87B6-49F1-8DCE-EC677473E548}" dt="2022-02-03T17:34:45.484" v="1253" actId="1076"/>
          <ac:spMkLst>
            <pc:docMk/>
            <pc:sldMk cId="585464663" sldId="308"/>
            <ac:spMk id="16" creationId="{8E764A7B-022E-42A9-B611-08B56BC2CFB0}"/>
          </ac:spMkLst>
        </pc:spChg>
        <pc:spChg chg="add mod">
          <ac:chgData name="Susan Epsworth" userId="S::essepsworth@glow.gov.uk::50d231da-56fa-4404-bc31-93a8c7730687" providerId="AD" clId="Web-{F06205FE-87B6-49F1-8DCE-EC677473E548}" dt="2022-02-03T17:34:52.593" v="1255" actId="1076"/>
          <ac:spMkLst>
            <pc:docMk/>
            <pc:sldMk cId="585464663" sldId="308"/>
            <ac:spMk id="18" creationId="{C2F99D87-9C6C-49D2-AA81-082B4D1B1431}"/>
          </ac:spMkLst>
        </pc:spChg>
        <pc:spChg chg="add mod">
          <ac:chgData name="Susan Epsworth" userId="S::essepsworth@glow.gov.uk::50d231da-56fa-4404-bc31-93a8c7730687" providerId="AD" clId="Web-{F06205FE-87B6-49F1-8DCE-EC677473E548}" dt="2022-02-03T17:34:49.265" v="1254" actId="1076"/>
          <ac:spMkLst>
            <pc:docMk/>
            <pc:sldMk cId="585464663" sldId="308"/>
            <ac:spMk id="20" creationId="{0ED9592E-1CF2-4245-99CD-DE46F1C64C76}"/>
          </ac:spMkLst>
        </pc:spChg>
        <pc:spChg chg="add mod">
          <ac:chgData name="Susan Epsworth" userId="S::essepsworth@glow.gov.uk::50d231da-56fa-4404-bc31-93a8c7730687" providerId="AD" clId="Web-{F06205FE-87B6-49F1-8DCE-EC677473E548}" dt="2022-02-03T17:35:07.640" v="1259" actId="20577"/>
          <ac:spMkLst>
            <pc:docMk/>
            <pc:sldMk cId="585464663" sldId="308"/>
            <ac:spMk id="22" creationId="{7B602E71-8F4C-4C8A-9AB0-25D3751A706A}"/>
          </ac:spMkLst>
        </pc:spChg>
        <pc:spChg chg="add mod ord">
          <ac:chgData name="Susan Epsworth" userId="S::essepsworth@glow.gov.uk::50d231da-56fa-4404-bc31-93a8c7730687" providerId="AD" clId="Web-{F06205FE-87B6-49F1-8DCE-EC677473E548}" dt="2022-02-03T17:34:36.733" v="1251" actId="14100"/>
          <ac:spMkLst>
            <pc:docMk/>
            <pc:sldMk cId="585464663" sldId="308"/>
            <ac:spMk id="23" creationId="{5C607A26-2DCA-433F-BC4A-77F1DBD165AB}"/>
          </ac:spMkLst>
        </pc:spChg>
      </pc:sldChg>
    </pc:docChg>
  </pc:docChgLst>
  <pc:docChgLst>
    <pc:chgData name="Susan Epsworth" userId="S::essepsworth@glow.gov.uk::50d231da-56fa-4404-bc31-93a8c7730687" providerId="AD" clId="Web-{743A1913-C9A6-4138-810B-A2FFF6D6EDFF}"/>
    <pc:docChg chg="addSld delSld modSld sldOrd">
      <pc:chgData name="Susan Epsworth" userId="S::essepsworth@glow.gov.uk::50d231da-56fa-4404-bc31-93a8c7730687" providerId="AD" clId="Web-{743A1913-C9A6-4138-810B-A2FFF6D6EDFF}" dt="2022-02-25T10:31:52.802" v="146" actId="20577"/>
      <pc:docMkLst>
        <pc:docMk/>
      </pc:docMkLst>
      <pc:sldChg chg="del">
        <pc:chgData name="Susan Epsworth" userId="S::essepsworth@glow.gov.uk::50d231da-56fa-4404-bc31-93a8c7730687" providerId="AD" clId="Web-{743A1913-C9A6-4138-810B-A2FFF6D6EDFF}" dt="2022-02-25T10:28:08.205" v="98"/>
        <pc:sldMkLst>
          <pc:docMk/>
          <pc:sldMk cId="3713836157" sldId="307"/>
        </pc:sldMkLst>
      </pc:sldChg>
      <pc:sldChg chg="modNotes">
        <pc:chgData name="Susan Epsworth" userId="S::essepsworth@glow.gov.uk::50d231da-56fa-4404-bc31-93a8c7730687" providerId="AD" clId="Web-{743A1913-C9A6-4138-810B-A2FFF6D6EDFF}" dt="2022-02-25T10:12:45.709" v="5"/>
        <pc:sldMkLst>
          <pc:docMk/>
          <pc:sldMk cId="2871936570" sldId="310"/>
        </pc:sldMkLst>
      </pc:sldChg>
      <pc:sldChg chg="modSp add replId modNotes">
        <pc:chgData name="Susan Epsworth" userId="S::essepsworth@glow.gov.uk::50d231da-56fa-4404-bc31-93a8c7730687" providerId="AD" clId="Web-{743A1913-C9A6-4138-810B-A2FFF6D6EDFF}" dt="2022-02-25T10:26:01.891" v="96"/>
        <pc:sldMkLst>
          <pc:docMk/>
          <pc:sldMk cId="2431255357" sldId="313"/>
        </pc:sldMkLst>
        <pc:spChg chg="mod">
          <ac:chgData name="Susan Epsworth" userId="S::essepsworth@glow.gov.uk::50d231da-56fa-4404-bc31-93a8c7730687" providerId="AD" clId="Web-{743A1913-C9A6-4138-810B-A2FFF6D6EDFF}" dt="2022-02-25T10:14:31.023" v="29" actId="20577"/>
          <ac:spMkLst>
            <pc:docMk/>
            <pc:sldMk cId="2431255357" sldId="313"/>
            <ac:spMk id="3" creationId="{00000000-0000-0000-0000-000000000000}"/>
          </ac:spMkLst>
        </pc:spChg>
      </pc:sldChg>
      <pc:sldChg chg="addSp delSp modSp add ord replId modNotes">
        <pc:chgData name="Susan Epsworth" userId="S::essepsworth@glow.gov.uk::50d231da-56fa-4404-bc31-93a8c7730687" providerId="AD" clId="Web-{743A1913-C9A6-4138-810B-A2FFF6D6EDFF}" dt="2022-02-25T10:24:34.374" v="65"/>
        <pc:sldMkLst>
          <pc:docMk/>
          <pc:sldMk cId="3538732834" sldId="314"/>
        </pc:sldMkLst>
        <pc:spChg chg="mod">
          <ac:chgData name="Susan Epsworth" userId="S::essepsworth@glow.gov.uk::50d231da-56fa-4404-bc31-93a8c7730687" providerId="AD" clId="Web-{743A1913-C9A6-4138-810B-A2FFF6D6EDFF}" dt="2022-02-25T10:23:15.514" v="41" actId="20577"/>
          <ac:spMkLst>
            <pc:docMk/>
            <pc:sldMk cId="3538732834" sldId="314"/>
            <ac:spMk id="2" creationId="{00000000-0000-0000-0000-000000000000}"/>
          </ac:spMkLst>
        </pc:spChg>
        <pc:spChg chg="del">
          <ac:chgData name="Susan Epsworth" userId="S::essepsworth@glow.gov.uk::50d231da-56fa-4404-bc31-93a8c7730687" providerId="AD" clId="Web-{743A1913-C9A6-4138-810B-A2FFF6D6EDFF}" dt="2022-02-25T10:23:04.983" v="34"/>
          <ac:spMkLst>
            <pc:docMk/>
            <pc:sldMk cId="3538732834" sldId="314"/>
            <ac:spMk id="3" creationId="{00000000-0000-0000-0000-000000000000}"/>
          </ac:spMkLst>
        </pc:spChg>
        <pc:spChg chg="add mod">
          <ac:chgData name="Susan Epsworth" userId="S::essepsworth@glow.gov.uk::50d231da-56fa-4404-bc31-93a8c7730687" providerId="AD" clId="Web-{743A1913-C9A6-4138-810B-A2FFF6D6EDFF}" dt="2022-02-25T10:23:04.983" v="34"/>
          <ac:spMkLst>
            <pc:docMk/>
            <pc:sldMk cId="3538732834" sldId="314"/>
            <ac:spMk id="5" creationId="{F7E62C0B-B322-4029-938C-3E086F063FE4}"/>
          </ac:spMkLst>
        </pc:spChg>
      </pc:sldChg>
      <pc:sldChg chg="add del replId">
        <pc:chgData name="Susan Epsworth" userId="S::essepsworth@glow.gov.uk::50d231da-56fa-4404-bc31-93a8c7730687" providerId="AD" clId="Web-{743A1913-C9A6-4138-810B-A2FFF6D6EDFF}" dt="2022-02-25T10:23:21.889" v="42"/>
        <pc:sldMkLst>
          <pc:docMk/>
          <pc:sldMk cId="424494157" sldId="315"/>
        </pc:sldMkLst>
      </pc:sldChg>
      <pc:sldChg chg="addSp delSp modSp add replId modNotes">
        <pc:chgData name="Susan Epsworth" userId="S::essepsworth@glow.gov.uk::50d231da-56fa-4404-bc31-93a8c7730687" providerId="AD" clId="Web-{743A1913-C9A6-4138-810B-A2FFF6D6EDFF}" dt="2022-02-25T10:24:21.577" v="61"/>
        <pc:sldMkLst>
          <pc:docMk/>
          <pc:sldMk cId="1313608732" sldId="316"/>
        </pc:sldMkLst>
        <pc:spChg chg="mod">
          <ac:chgData name="Susan Epsworth" userId="S::essepsworth@glow.gov.uk::50d231da-56fa-4404-bc31-93a8c7730687" providerId="AD" clId="Web-{743A1913-C9A6-4138-810B-A2FFF6D6EDFF}" dt="2022-02-25T10:23:36.670" v="57" actId="20577"/>
          <ac:spMkLst>
            <pc:docMk/>
            <pc:sldMk cId="1313608732" sldId="316"/>
            <ac:spMk id="2" creationId="{00000000-0000-0000-0000-000000000000}"/>
          </ac:spMkLst>
        </pc:spChg>
        <pc:spChg chg="del">
          <ac:chgData name="Susan Epsworth" userId="S::essepsworth@glow.gov.uk::50d231da-56fa-4404-bc31-93a8c7730687" providerId="AD" clId="Web-{743A1913-C9A6-4138-810B-A2FFF6D6EDFF}" dt="2022-02-25T10:23:24.983" v="43"/>
          <ac:spMkLst>
            <pc:docMk/>
            <pc:sldMk cId="1313608732" sldId="316"/>
            <ac:spMk id="3" creationId="{00000000-0000-0000-0000-000000000000}"/>
          </ac:spMkLst>
        </pc:spChg>
        <pc:spChg chg="add mod">
          <ac:chgData name="Susan Epsworth" userId="S::essepsworth@glow.gov.uk::50d231da-56fa-4404-bc31-93a8c7730687" providerId="AD" clId="Web-{743A1913-C9A6-4138-810B-A2FFF6D6EDFF}" dt="2022-02-25T10:23:24.983" v="43"/>
          <ac:spMkLst>
            <pc:docMk/>
            <pc:sldMk cId="1313608732" sldId="316"/>
            <ac:spMk id="5" creationId="{8C46A375-C3B5-4FFC-81EF-5B1C69E64FC4}"/>
          </ac:spMkLst>
        </pc:spChg>
      </pc:sldChg>
      <pc:sldChg chg="modSp add ord replId modNotes">
        <pc:chgData name="Susan Epsworth" userId="S::essepsworth@glow.gov.uk::50d231da-56fa-4404-bc31-93a8c7730687" providerId="AD" clId="Web-{743A1913-C9A6-4138-810B-A2FFF6D6EDFF}" dt="2022-02-25T10:25:03.843" v="74"/>
        <pc:sldMkLst>
          <pc:docMk/>
          <pc:sldMk cId="345714035" sldId="317"/>
        </pc:sldMkLst>
        <pc:spChg chg="mod">
          <ac:chgData name="Susan Epsworth" userId="S::essepsworth@glow.gov.uk::50d231da-56fa-4404-bc31-93a8c7730687" providerId="AD" clId="Web-{743A1913-C9A6-4138-810B-A2FFF6D6EDFF}" dt="2022-02-25T10:24:46.734" v="68" actId="20577"/>
          <ac:spMkLst>
            <pc:docMk/>
            <pc:sldMk cId="345714035" sldId="317"/>
            <ac:spMk id="2" creationId="{00000000-0000-0000-0000-000000000000}"/>
          </ac:spMkLst>
        </pc:spChg>
      </pc:sldChg>
      <pc:sldChg chg="modSp add ord replId modNotes">
        <pc:chgData name="Susan Epsworth" userId="S::essepsworth@glow.gov.uk::50d231da-56fa-4404-bc31-93a8c7730687" providerId="AD" clId="Web-{743A1913-C9A6-4138-810B-A2FFF6D6EDFF}" dt="2022-02-25T10:25:57.438" v="95"/>
        <pc:sldMkLst>
          <pc:docMk/>
          <pc:sldMk cId="2285615260" sldId="318"/>
        </pc:sldMkLst>
        <pc:spChg chg="mod">
          <ac:chgData name="Susan Epsworth" userId="S::essepsworth@glow.gov.uk::50d231da-56fa-4404-bc31-93a8c7730687" providerId="AD" clId="Web-{743A1913-C9A6-4138-810B-A2FFF6D6EDFF}" dt="2022-02-25T10:25:49.360" v="93" actId="20577"/>
          <ac:spMkLst>
            <pc:docMk/>
            <pc:sldMk cId="2285615260" sldId="318"/>
            <ac:spMk id="3" creationId="{00000000-0000-0000-0000-000000000000}"/>
          </ac:spMkLst>
        </pc:spChg>
      </pc:sldChg>
      <pc:sldChg chg="add replId">
        <pc:chgData name="Susan Epsworth" userId="S::essepsworth@glow.gov.uk::50d231da-56fa-4404-bc31-93a8c7730687" providerId="AD" clId="Web-{743A1913-C9A6-4138-810B-A2FFF6D6EDFF}" dt="2022-02-25T10:28:04.721" v="97"/>
        <pc:sldMkLst>
          <pc:docMk/>
          <pc:sldMk cId="1938129218" sldId="319"/>
        </pc:sldMkLst>
      </pc:sldChg>
      <pc:sldChg chg="addSp modSp add ord replId modNotes">
        <pc:chgData name="Susan Epsworth" userId="S::essepsworth@glow.gov.uk::50d231da-56fa-4404-bc31-93a8c7730687" providerId="AD" clId="Web-{743A1913-C9A6-4138-810B-A2FFF6D6EDFF}" dt="2022-02-25T10:31:52.802" v="146" actId="20577"/>
        <pc:sldMkLst>
          <pc:docMk/>
          <pc:sldMk cId="2146580943" sldId="320"/>
        </pc:sldMkLst>
        <pc:spChg chg="mod">
          <ac:chgData name="Susan Epsworth" userId="S::essepsworth@glow.gov.uk::50d231da-56fa-4404-bc31-93a8c7730687" providerId="AD" clId="Web-{743A1913-C9A6-4138-810B-A2FFF6D6EDFF}" dt="2022-02-25T10:31:52.802" v="146" actId="20577"/>
          <ac:spMkLst>
            <pc:docMk/>
            <pc:sldMk cId="2146580943" sldId="320"/>
            <ac:spMk id="3" creationId="{00000000-0000-0000-0000-000000000000}"/>
          </ac:spMkLst>
        </pc:spChg>
        <pc:picChg chg="add mod">
          <ac:chgData name="Susan Epsworth" userId="S::essepsworth@glow.gov.uk::50d231da-56fa-4404-bc31-93a8c7730687" providerId="AD" clId="Web-{743A1913-C9A6-4138-810B-A2FFF6D6EDFF}" dt="2022-02-25T10:31:38.098" v="126" actId="1076"/>
          <ac:picMkLst>
            <pc:docMk/>
            <pc:sldMk cId="2146580943" sldId="320"/>
            <ac:picMk id="4" creationId="{1FF365BC-A680-43EA-A68F-68679614861B}"/>
          </ac:picMkLst>
        </pc:picChg>
      </pc:sldChg>
    </pc:docChg>
  </pc:docChgLst>
  <pc:docChgLst>
    <pc:chgData name="Susan Epsworth" userId="S::essepsworth@glow.gov.uk::50d231da-56fa-4404-bc31-93a8c7730687" providerId="AD" clId="Web-{A12B513F-81F8-4BF9-A7A5-437759912ED1}"/>
    <pc:docChg chg="modSld">
      <pc:chgData name="Susan Epsworth" userId="S::essepsworth@glow.gov.uk::50d231da-56fa-4404-bc31-93a8c7730687" providerId="AD" clId="Web-{A12B513F-81F8-4BF9-A7A5-437759912ED1}" dt="2022-02-28T17:06:01.785" v="139"/>
      <pc:docMkLst>
        <pc:docMk/>
      </pc:docMkLst>
      <pc:sldChg chg="modNotes">
        <pc:chgData name="Susan Epsworth" userId="S::essepsworth@glow.gov.uk::50d231da-56fa-4404-bc31-93a8c7730687" providerId="AD" clId="Web-{A12B513F-81F8-4BF9-A7A5-437759912ED1}" dt="2022-02-28T17:02:22.091" v="2"/>
        <pc:sldMkLst>
          <pc:docMk/>
          <pc:sldMk cId="2588255468" sldId="260"/>
        </pc:sldMkLst>
      </pc:sldChg>
      <pc:sldChg chg="modNotes">
        <pc:chgData name="Susan Epsworth" userId="S::essepsworth@glow.gov.uk::50d231da-56fa-4404-bc31-93a8c7730687" providerId="AD" clId="Web-{A12B513F-81F8-4BF9-A7A5-437759912ED1}" dt="2022-02-28T17:03:10.733" v="50"/>
        <pc:sldMkLst>
          <pc:docMk/>
          <pc:sldMk cId="172151001" sldId="280"/>
        </pc:sldMkLst>
      </pc:sldChg>
      <pc:sldChg chg="modNotes">
        <pc:chgData name="Susan Epsworth" userId="S::essepsworth@glow.gov.uk::50d231da-56fa-4404-bc31-93a8c7730687" providerId="AD" clId="Web-{A12B513F-81F8-4BF9-A7A5-437759912ED1}" dt="2022-02-28T17:03:55.953" v="60"/>
        <pc:sldMkLst>
          <pc:docMk/>
          <pc:sldMk cId="126438548" sldId="285"/>
        </pc:sldMkLst>
      </pc:sldChg>
      <pc:sldChg chg="modNotes">
        <pc:chgData name="Susan Epsworth" userId="S::essepsworth@glow.gov.uk::50d231da-56fa-4404-bc31-93a8c7730687" providerId="AD" clId="Web-{A12B513F-81F8-4BF9-A7A5-437759912ED1}" dt="2022-02-28T17:04:28.563" v="65"/>
        <pc:sldMkLst>
          <pc:docMk/>
          <pc:sldMk cId="2007650897" sldId="301"/>
        </pc:sldMkLst>
      </pc:sldChg>
      <pc:sldChg chg="modNotes">
        <pc:chgData name="Susan Epsworth" userId="S::essepsworth@glow.gov.uk::50d231da-56fa-4404-bc31-93a8c7730687" providerId="AD" clId="Web-{A12B513F-81F8-4BF9-A7A5-437759912ED1}" dt="2022-02-28T17:05:45.347" v="138"/>
        <pc:sldMkLst>
          <pc:docMk/>
          <pc:sldMk cId="1874840409" sldId="303"/>
        </pc:sldMkLst>
      </pc:sldChg>
      <pc:sldChg chg="modNotes">
        <pc:chgData name="Susan Epsworth" userId="S::essepsworth@glow.gov.uk::50d231da-56fa-4404-bc31-93a8c7730687" providerId="AD" clId="Web-{A12B513F-81F8-4BF9-A7A5-437759912ED1}" dt="2022-02-28T17:03:51.484" v="55"/>
        <pc:sldMkLst>
          <pc:docMk/>
          <pc:sldMk cId="2871936570" sldId="310"/>
        </pc:sldMkLst>
      </pc:sldChg>
      <pc:sldChg chg="modNotes">
        <pc:chgData name="Susan Epsworth" userId="S::essepsworth@glow.gov.uk::50d231da-56fa-4404-bc31-93a8c7730687" providerId="AD" clId="Web-{A12B513F-81F8-4BF9-A7A5-437759912ED1}" dt="2022-02-28T17:02:39.670" v="6"/>
        <pc:sldMkLst>
          <pc:docMk/>
          <pc:sldMk cId="913096687" sldId="311"/>
        </pc:sldMkLst>
      </pc:sldChg>
      <pc:sldChg chg="modNotes">
        <pc:chgData name="Susan Epsworth" userId="S::essepsworth@glow.gov.uk::50d231da-56fa-4404-bc31-93a8c7730687" providerId="AD" clId="Web-{A12B513F-81F8-4BF9-A7A5-437759912ED1}" dt="2022-02-28T17:04:20.688" v="63"/>
        <pc:sldMkLst>
          <pc:docMk/>
          <pc:sldMk cId="2293600316" sldId="312"/>
        </pc:sldMkLst>
      </pc:sldChg>
      <pc:sldChg chg="modNotes">
        <pc:chgData name="Susan Epsworth" userId="S::essepsworth@glow.gov.uk::50d231da-56fa-4404-bc31-93a8c7730687" providerId="AD" clId="Web-{A12B513F-81F8-4BF9-A7A5-437759912ED1}" dt="2022-02-28T17:03:07.764" v="49"/>
        <pc:sldMkLst>
          <pc:docMk/>
          <pc:sldMk cId="2431255357" sldId="313"/>
        </pc:sldMkLst>
      </pc:sldChg>
      <pc:sldChg chg="modSp modNotes">
        <pc:chgData name="Susan Epsworth" userId="S::essepsworth@glow.gov.uk::50d231da-56fa-4404-bc31-93a8c7730687" providerId="AD" clId="Web-{A12B513F-81F8-4BF9-A7A5-437759912ED1}" dt="2022-02-28T17:05:31.925" v="136"/>
        <pc:sldMkLst>
          <pc:docMk/>
          <pc:sldMk cId="2285615260" sldId="318"/>
        </pc:sldMkLst>
        <pc:spChg chg="mod">
          <ac:chgData name="Susan Epsworth" userId="S::essepsworth@glow.gov.uk::50d231da-56fa-4404-bc31-93a8c7730687" providerId="AD" clId="Web-{A12B513F-81F8-4BF9-A7A5-437759912ED1}" dt="2022-02-28T17:04:57.580" v="96" actId="20577"/>
          <ac:spMkLst>
            <pc:docMk/>
            <pc:sldMk cId="2285615260" sldId="318"/>
            <ac:spMk id="3" creationId="{00000000-0000-0000-0000-000000000000}"/>
          </ac:spMkLst>
        </pc:spChg>
      </pc:sldChg>
      <pc:sldChg chg="modNotes">
        <pc:chgData name="Susan Epsworth" userId="S::essepsworth@glow.gov.uk::50d231da-56fa-4404-bc31-93a8c7730687" providerId="AD" clId="Web-{A12B513F-81F8-4BF9-A7A5-437759912ED1}" dt="2022-02-28T17:06:01.785" v="139"/>
        <pc:sldMkLst>
          <pc:docMk/>
          <pc:sldMk cId="2146580943" sldId="320"/>
        </pc:sldMkLst>
      </pc:sldChg>
    </pc:docChg>
  </pc:docChgLst>
  <pc:docChgLst>
    <pc:chgData name="Nicola Sykes" userId="S::esnsykes@glow.gov.uk::5e90a11f-1d5d-44a0-ba90-9ce10b136b7c" providerId="AD" clId="Web-{203EB785-EB47-4E88-8C2C-692ED68F2384}"/>
    <pc:docChg chg="modSld">
      <pc:chgData name="Nicola Sykes" userId="S::esnsykes@glow.gov.uk::5e90a11f-1d5d-44a0-ba90-9ce10b136b7c" providerId="AD" clId="Web-{203EB785-EB47-4E88-8C2C-692ED68F2384}" dt="2022-02-07T11:54:30.260" v="11" actId="20577"/>
      <pc:docMkLst>
        <pc:docMk/>
      </pc:docMkLst>
      <pc:sldChg chg="modSp">
        <pc:chgData name="Nicola Sykes" userId="S::esnsykes@glow.gov.uk::5e90a11f-1d5d-44a0-ba90-9ce10b136b7c" providerId="AD" clId="Web-{203EB785-EB47-4E88-8C2C-692ED68F2384}" dt="2022-02-07T11:54:30.260" v="11" actId="20577"/>
        <pc:sldMkLst>
          <pc:docMk/>
          <pc:sldMk cId="3236311735" sldId="284"/>
        </pc:sldMkLst>
        <pc:spChg chg="mod">
          <ac:chgData name="Nicola Sykes" userId="S::esnsykes@glow.gov.uk::5e90a11f-1d5d-44a0-ba90-9ce10b136b7c" providerId="AD" clId="Web-{203EB785-EB47-4E88-8C2C-692ED68F2384}" dt="2022-02-07T11:54:30.260" v="11" actId="20577"/>
          <ac:spMkLst>
            <pc:docMk/>
            <pc:sldMk cId="3236311735" sldId="284"/>
            <ac:spMk id="3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DC880756-BC27-40E2-97BC-62BBFE65786D}"/>
    <pc:docChg chg="modSld">
      <pc:chgData name="Susan Epsworth" userId="S::essepsworth@glow.gov.uk::50d231da-56fa-4404-bc31-93a8c7730687" providerId="AD" clId="Web-{DC880756-BC27-40E2-97BC-62BBFE65786D}" dt="2022-03-07T12:16:07.601" v="3"/>
      <pc:docMkLst>
        <pc:docMk/>
      </pc:docMkLst>
      <pc:sldChg chg="modNotes">
        <pc:chgData name="Susan Epsworth" userId="S::essepsworth@glow.gov.uk::50d231da-56fa-4404-bc31-93a8c7730687" providerId="AD" clId="Web-{DC880756-BC27-40E2-97BC-62BBFE65786D}" dt="2022-03-07T12:16:07.601" v="3"/>
        <pc:sldMkLst>
          <pc:docMk/>
          <pc:sldMk cId="9737551" sldId="321"/>
        </pc:sldMkLst>
      </pc:sldChg>
    </pc:docChg>
  </pc:docChgLst>
  <pc:docChgLst>
    <pc:chgData name="Susan Epsworth" userId="S::essepsworth@glow.gov.uk::50d231da-56fa-4404-bc31-93a8c7730687" providerId="AD" clId="Web-{4AD815BA-91A5-4467-BE5A-D0F000DF6B96}"/>
    <pc:docChg chg="modSld">
      <pc:chgData name="Susan Epsworth" userId="S::essepsworth@glow.gov.uk::50d231da-56fa-4404-bc31-93a8c7730687" providerId="AD" clId="Web-{4AD815BA-91A5-4467-BE5A-D0F000DF6B96}" dt="2022-01-21T10:16:17.820" v="76"/>
      <pc:docMkLst>
        <pc:docMk/>
      </pc:docMkLst>
      <pc:sldChg chg="modNotes">
        <pc:chgData name="Susan Epsworth" userId="S::essepsworth@glow.gov.uk::50d231da-56fa-4404-bc31-93a8c7730687" providerId="AD" clId="Web-{4AD815BA-91A5-4467-BE5A-D0F000DF6B96}" dt="2022-01-21T10:16:17.820" v="76"/>
        <pc:sldMkLst>
          <pc:docMk/>
          <pc:sldMk cId="2776772115" sldId="275"/>
        </pc:sldMkLst>
      </pc:sldChg>
    </pc:docChg>
  </pc:docChgLst>
  <pc:docChgLst>
    <pc:chgData name="Susan Epsworth" userId="S::essepsworth@glow.gov.uk::50d231da-56fa-4404-bc31-93a8c7730687" providerId="AD" clId="Web-{3B92D41E-8B0D-4463-89A3-C64F363EBB5D}"/>
    <pc:docChg chg="modSld">
      <pc:chgData name="Susan Epsworth" userId="S::essepsworth@glow.gov.uk::50d231da-56fa-4404-bc31-93a8c7730687" providerId="AD" clId="Web-{3B92D41E-8B0D-4463-89A3-C64F363EBB5D}" dt="2022-02-28T15:42:18.131" v="38"/>
      <pc:docMkLst>
        <pc:docMk/>
      </pc:docMkLst>
      <pc:sldChg chg="modSp">
        <pc:chgData name="Susan Epsworth" userId="S::essepsworth@glow.gov.uk::50d231da-56fa-4404-bc31-93a8c7730687" providerId="AD" clId="Web-{3B92D41E-8B0D-4463-89A3-C64F363EBB5D}" dt="2022-02-28T15:41:14.551" v="20" actId="20577"/>
        <pc:sldMkLst>
          <pc:docMk/>
          <pc:sldMk cId="126438548" sldId="285"/>
        </pc:sldMkLst>
        <pc:spChg chg="mod">
          <ac:chgData name="Susan Epsworth" userId="S::essepsworth@glow.gov.uk::50d231da-56fa-4404-bc31-93a8c7730687" providerId="AD" clId="Web-{3B92D41E-8B0D-4463-89A3-C64F363EBB5D}" dt="2022-02-28T15:41:14.551" v="20" actId="20577"/>
          <ac:spMkLst>
            <pc:docMk/>
            <pc:sldMk cId="126438548" sldId="285"/>
            <ac:spMk id="3" creationId="{00000000-0000-0000-0000-000000000000}"/>
          </ac:spMkLst>
        </pc:spChg>
      </pc:sldChg>
      <pc:sldChg chg="addSp delSp modSp modNotes">
        <pc:chgData name="Susan Epsworth" userId="S::essepsworth@glow.gov.uk::50d231da-56fa-4404-bc31-93a8c7730687" providerId="AD" clId="Web-{3B92D41E-8B0D-4463-89A3-C64F363EBB5D}" dt="2022-02-28T15:42:18.131" v="38"/>
        <pc:sldMkLst>
          <pc:docMk/>
          <pc:sldMk cId="3538732834" sldId="314"/>
        </pc:sldMkLst>
        <pc:spChg chg="del mod">
          <ac:chgData name="Susan Epsworth" userId="S::essepsworth@glow.gov.uk::50d231da-56fa-4404-bc31-93a8c7730687" providerId="AD" clId="Web-{3B92D41E-8B0D-4463-89A3-C64F363EBB5D}" dt="2022-02-28T15:42:02.959" v="28"/>
          <ac:spMkLst>
            <pc:docMk/>
            <pc:sldMk cId="3538732834" sldId="314"/>
            <ac:spMk id="2" creationId="{00000000-0000-0000-0000-000000000000}"/>
          </ac:spMkLst>
        </pc:spChg>
        <pc:spChg chg="del">
          <ac:chgData name="Susan Epsworth" userId="S::essepsworth@glow.gov.uk::50d231da-56fa-4404-bc31-93a8c7730687" providerId="AD" clId="Web-{3B92D41E-8B0D-4463-89A3-C64F363EBB5D}" dt="2022-02-28T15:41:26.458" v="21"/>
          <ac:spMkLst>
            <pc:docMk/>
            <pc:sldMk cId="3538732834" sldId="314"/>
            <ac:spMk id="5" creationId="{F7E62C0B-B322-4029-938C-3E086F063FE4}"/>
          </ac:spMkLst>
        </pc:spChg>
        <pc:spChg chg="add del mod">
          <ac:chgData name="Susan Epsworth" userId="S::essepsworth@glow.gov.uk::50d231da-56fa-4404-bc31-93a8c7730687" providerId="AD" clId="Web-{3B92D41E-8B0D-4463-89A3-C64F363EBB5D}" dt="2022-02-28T15:42:05.787" v="29"/>
          <ac:spMkLst>
            <pc:docMk/>
            <pc:sldMk cId="3538732834" sldId="314"/>
            <ac:spMk id="7" creationId="{AE0393A0-3D42-47CF-9F43-A7197DB9F072}"/>
          </ac:spMkLst>
        </pc:spChg>
        <pc:picChg chg="add mod">
          <ac:chgData name="Susan Epsworth" userId="S::essepsworth@glow.gov.uk::50d231da-56fa-4404-bc31-93a8c7730687" providerId="AD" clId="Web-{3B92D41E-8B0D-4463-89A3-C64F363EBB5D}" dt="2022-02-28T15:42:01.100" v="27" actId="1076"/>
          <ac:picMkLst>
            <pc:docMk/>
            <pc:sldMk cId="3538732834" sldId="314"/>
            <ac:picMk id="3" creationId="{63564A1A-D617-46B7-8245-A8A0E24F473B}"/>
          </ac:picMkLst>
        </pc:picChg>
      </pc:sldChg>
    </pc:docChg>
  </pc:docChgLst>
  <pc:docChgLst>
    <pc:chgData name="Susan Epsworth" userId="S::essepsworth@glow.gov.uk::50d231da-56fa-4404-bc31-93a8c7730687" providerId="AD" clId="Web-{36E16376-731E-492F-B0D8-E59E7FF2688B}"/>
    <pc:docChg chg="modSld">
      <pc:chgData name="Susan Epsworth" userId="S::essepsworth@glow.gov.uk::50d231da-56fa-4404-bc31-93a8c7730687" providerId="AD" clId="Web-{36E16376-731E-492F-B0D8-E59E7FF2688B}" dt="2022-02-07T10:10:41.714" v="277"/>
      <pc:docMkLst>
        <pc:docMk/>
      </pc:docMkLst>
      <pc:sldChg chg="addSp modSp modNotes">
        <pc:chgData name="Susan Epsworth" userId="S::essepsworth@glow.gov.uk::50d231da-56fa-4404-bc31-93a8c7730687" providerId="AD" clId="Web-{36E16376-731E-492F-B0D8-E59E7FF2688B}" dt="2022-02-07T10:10:41.714" v="277"/>
        <pc:sldMkLst>
          <pc:docMk/>
          <pc:sldMk cId="842943231" sldId="286"/>
        </pc:sldMkLst>
        <pc:spChg chg="mod">
          <ac:chgData name="Susan Epsworth" userId="S::essepsworth@glow.gov.uk::50d231da-56fa-4404-bc31-93a8c7730687" providerId="AD" clId="Web-{36E16376-731E-492F-B0D8-E59E7FF2688B}" dt="2022-02-07T10:07:42.177" v="47" actId="20577"/>
          <ac:spMkLst>
            <pc:docMk/>
            <pc:sldMk cId="842943231" sldId="286"/>
            <ac:spMk id="3" creationId="{00000000-0000-0000-0000-000000000000}"/>
          </ac:spMkLst>
        </pc:spChg>
        <pc:picChg chg="add mod">
          <ac:chgData name="Susan Epsworth" userId="S::essepsworth@glow.gov.uk::50d231da-56fa-4404-bc31-93a8c7730687" providerId="AD" clId="Web-{36E16376-731E-492F-B0D8-E59E7FF2688B}" dt="2022-02-07T10:07:16.645" v="23" actId="1076"/>
          <ac:picMkLst>
            <pc:docMk/>
            <pc:sldMk cId="842943231" sldId="286"/>
            <ac:picMk id="5" creationId="{D30197F8-5B05-4F7E-A85D-24F5BA18F405}"/>
          </ac:picMkLst>
        </pc:picChg>
      </pc:sldChg>
    </pc:docChg>
  </pc:docChgLst>
  <pc:docChgLst>
    <pc:chgData name="Susan Epsworth" userId="S::essepsworth@glow.gov.uk::50d231da-56fa-4404-bc31-93a8c7730687" providerId="AD" clId="Web-{E4ABF032-043F-485F-82A9-038F6B129730}"/>
    <pc:docChg chg="addSld delSld modSld sldOrd">
      <pc:chgData name="Susan Epsworth" userId="S::essepsworth@glow.gov.uk::50d231da-56fa-4404-bc31-93a8c7730687" providerId="AD" clId="Web-{E4ABF032-043F-485F-82A9-038F6B129730}" dt="2022-02-07T15:11:09.557" v="162" actId="20577"/>
      <pc:docMkLst>
        <pc:docMk/>
      </pc:docMkLst>
      <pc:sldChg chg="modSp">
        <pc:chgData name="Susan Epsworth" userId="S::essepsworth@glow.gov.uk::50d231da-56fa-4404-bc31-93a8c7730687" providerId="AD" clId="Web-{E4ABF032-043F-485F-82A9-038F6B129730}" dt="2022-02-07T15:04:26.581" v="97" actId="14100"/>
        <pc:sldMkLst>
          <pc:docMk/>
          <pc:sldMk cId="2588255468" sldId="260"/>
        </pc:sldMkLst>
        <pc:spChg chg="mod">
          <ac:chgData name="Susan Epsworth" userId="S::essepsworth@glow.gov.uk::50d231da-56fa-4404-bc31-93a8c7730687" providerId="AD" clId="Web-{E4ABF032-043F-485F-82A9-038F6B129730}" dt="2022-02-07T15:04:26.581" v="97" actId="14100"/>
          <ac:spMkLst>
            <pc:docMk/>
            <pc:sldMk cId="2588255468" sldId="260"/>
            <ac:spMk id="3" creationId="{00000000-0000-0000-0000-000000000000}"/>
          </ac:spMkLst>
        </pc:spChg>
      </pc:sldChg>
      <pc:sldChg chg="del">
        <pc:chgData name="Susan Epsworth" userId="S::essepsworth@glow.gov.uk::50d231da-56fa-4404-bc31-93a8c7730687" providerId="AD" clId="Web-{E4ABF032-043F-485F-82A9-038F6B129730}" dt="2022-02-07T15:01:48.281" v="70"/>
        <pc:sldMkLst>
          <pc:docMk/>
          <pc:sldMk cId="3465565848" sldId="276"/>
        </pc:sldMkLst>
      </pc:sldChg>
      <pc:sldChg chg="modSp">
        <pc:chgData name="Susan Epsworth" userId="S::essepsworth@glow.gov.uk::50d231da-56fa-4404-bc31-93a8c7730687" providerId="AD" clId="Web-{E4ABF032-043F-485F-82A9-038F6B129730}" dt="2022-02-07T15:05:12.535" v="105" actId="20577"/>
        <pc:sldMkLst>
          <pc:docMk/>
          <pc:sldMk cId="172151001" sldId="280"/>
        </pc:sldMkLst>
        <pc:spChg chg="mod">
          <ac:chgData name="Susan Epsworth" userId="S::essepsworth@glow.gov.uk::50d231da-56fa-4404-bc31-93a8c7730687" providerId="AD" clId="Web-{E4ABF032-043F-485F-82A9-038F6B129730}" dt="2022-02-07T15:05:12.535" v="105" actId="20577"/>
          <ac:spMkLst>
            <pc:docMk/>
            <pc:sldMk cId="172151001" sldId="280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05:17.629" v="106" actId="20577"/>
        <pc:sldMkLst>
          <pc:docMk/>
          <pc:sldMk cId="712898890" sldId="281"/>
        </pc:sldMkLst>
        <pc:spChg chg="mod">
          <ac:chgData name="Susan Epsworth" userId="S::essepsworth@glow.gov.uk::50d231da-56fa-4404-bc31-93a8c7730687" providerId="AD" clId="Web-{E4ABF032-043F-485F-82A9-038F6B129730}" dt="2022-02-07T15:05:17.629" v="106" actId="20577"/>
          <ac:spMkLst>
            <pc:docMk/>
            <pc:sldMk cId="712898890" sldId="281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04:56.269" v="103" actId="20577"/>
        <pc:sldMkLst>
          <pc:docMk/>
          <pc:sldMk cId="3703512588" sldId="282"/>
        </pc:sldMkLst>
        <pc:spChg chg="mod">
          <ac:chgData name="Susan Epsworth" userId="S::essepsworth@glow.gov.uk::50d231da-56fa-4404-bc31-93a8c7730687" providerId="AD" clId="Web-{E4ABF032-043F-485F-82A9-038F6B129730}" dt="2022-02-07T15:04:56.269" v="103" actId="20577"/>
          <ac:spMkLst>
            <pc:docMk/>
            <pc:sldMk cId="3703512588" sldId="282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05:02.253" v="104" actId="20577"/>
        <pc:sldMkLst>
          <pc:docMk/>
          <pc:sldMk cId="1288829610" sldId="283"/>
        </pc:sldMkLst>
        <pc:spChg chg="mod">
          <ac:chgData name="Susan Epsworth" userId="S::essepsworth@glow.gov.uk::50d231da-56fa-4404-bc31-93a8c7730687" providerId="AD" clId="Web-{E4ABF032-043F-485F-82A9-038F6B129730}" dt="2022-02-07T15:05:02.253" v="104" actId="20577"/>
          <ac:spMkLst>
            <pc:docMk/>
            <pc:sldMk cId="1288829610" sldId="283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05:34.691" v="109" actId="1076"/>
        <pc:sldMkLst>
          <pc:docMk/>
          <pc:sldMk cId="3236311735" sldId="284"/>
        </pc:sldMkLst>
        <pc:spChg chg="mod">
          <ac:chgData name="Susan Epsworth" userId="S::essepsworth@glow.gov.uk::50d231da-56fa-4404-bc31-93a8c7730687" providerId="AD" clId="Web-{E4ABF032-043F-485F-82A9-038F6B129730}" dt="2022-02-07T15:05:34.691" v="109" actId="1076"/>
          <ac:spMkLst>
            <pc:docMk/>
            <pc:sldMk cId="3236311735" sldId="284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06:14.005" v="119" actId="14100"/>
        <pc:sldMkLst>
          <pc:docMk/>
          <pc:sldMk cId="126438548" sldId="285"/>
        </pc:sldMkLst>
        <pc:spChg chg="mod">
          <ac:chgData name="Susan Epsworth" userId="S::essepsworth@glow.gov.uk::50d231da-56fa-4404-bc31-93a8c7730687" providerId="AD" clId="Web-{E4ABF032-043F-485F-82A9-038F6B129730}" dt="2022-02-07T15:06:01.223" v="115" actId="1076"/>
          <ac:spMkLst>
            <pc:docMk/>
            <pc:sldMk cId="126438548" sldId="285"/>
            <ac:spMk id="2" creationId="{00000000-0000-0000-0000-000000000000}"/>
          </ac:spMkLst>
        </pc:spChg>
        <pc:spChg chg="mod">
          <ac:chgData name="Susan Epsworth" userId="S::essepsworth@glow.gov.uk::50d231da-56fa-4404-bc31-93a8c7730687" providerId="AD" clId="Web-{E4ABF032-043F-485F-82A9-038F6B129730}" dt="2022-02-07T15:06:14.005" v="119" actId="14100"/>
          <ac:spMkLst>
            <pc:docMk/>
            <pc:sldMk cId="126438548" sldId="285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06:20.489" v="121" actId="20577"/>
        <pc:sldMkLst>
          <pc:docMk/>
          <pc:sldMk cId="842943231" sldId="286"/>
        </pc:sldMkLst>
        <pc:spChg chg="mod">
          <ac:chgData name="Susan Epsworth" userId="S::essepsworth@glow.gov.uk::50d231da-56fa-4404-bc31-93a8c7730687" providerId="AD" clId="Web-{E4ABF032-043F-485F-82A9-038F6B129730}" dt="2022-02-07T15:06:20.489" v="121" actId="20577"/>
          <ac:spMkLst>
            <pc:docMk/>
            <pc:sldMk cId="842943231" sldId="286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06:26.458" v="122" actId="20577"/>
        <pc:sldMkLst>
          <pc:docMk/>
          <pc:sldMk cId="2227920961" sldId="287"/>
        </pc:sldMkLst>
        <pc:spChg chg="mod">
          <ac:chgData name="Susan Epsworth" userId="S::essepsworth@glow.gov.uk::50d231da-56fa-4404-bc31-93a8c7730687" providerId="AD" clId="Web-{E4ABF032-043F-485F-82A9-038F6B129730}" dt="2022-02-07T15:06:26.458" v="122" actId="20577"/>
          <ac:spMkLst>
            <pc:docMk/>
            <pc:sldMk cId="2227920961" sldId="287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07:40.241" v="136" actId="14100"/>
        <pc:sldMkLst>
          <pc:docMk/>
          <pc:sldMk cId="2404638485" sldId="288"/>
        </pc:sldMkLst>
        <pc:spChg chg="mod">
          <ac:chgData name="Susan Epsworth" userId="S::essepsworth@glow.gov.uk::50d231da-56fa-4404-bc31-93a8c7730687" providerId="AD" clId="Web-{E4ABF032-043F-485F-82A9-038F6B129730}" dt="2022-02-07T15:07:40.241" v="136" actId="14100"/>
          <ac:spMkLst>
            <pc:docMk/>
            <pc:sldMk cId="2404638485" sldId="288"/>
            <ac:spMk id="5" creationId="{00000000-0000-0000-0000-000000000000}"/>
          </ac:spMkLst>
        </pc:spChg>
      </pc:sldChg>
      <pc:sldChg chg="addSp delSp modSp modNotes">
        <pc:chgData name="Susan Epsworth" userId="S::essepsworth@glow.gov.uk::50d231da-56fa-4404-bc31-93a8c7730687" providerId="AD" clId="Web-{E4ABF032-043F-485F-82A9-038F6B129730}" dt="2022-02-07T15:07:23.975" v="133" actId="1076"/>
        <pc:sldMkLst>
          <pc:docMk/>
          <pc:sldMk cId="403079108" sldId="290"/>
        </pc:sldMkLst>
        <pc:spChg chg="mod">
          <ac:chgData name="Susan Epsworth" userId="S::essepsworth@glow.gov.uk::50d231da-56fa-4404-bc31-93a8c7730687" providerId="AD" clId="Web-{E4ABF032-043F-485F-82A9-038F6B129730}" dt="2022-02-07T15:06:41.896" v="124" actId="1076"/>
          <ac:spMkLst>
            <pc:docMk/>
            <pc:sldMk cId="403079108" sldId="290"/>
            <ac:spMk id="2" creationId="{00000000-0000-0000-0000-000000000000}"/>
          </ac:spMkLst>
        </pc:spChg>
        <pc:spChg chg="del">
          <ac:chgData name="Susan Epsworth" userId="S::essepsworth@glow.gov.uk::50d231da-56fa-4404-bc31-93a8c7730687" providerId="AD" clId="Web-{E4ABF032-043F-485F-82A9-038F6B129730}" dt="2022-02-07T15:06:44.818" v="125"/>
          <ac:spMkLst>
            <pc:docMk/>
            <pc:sldMk cId="403079108" sldId="290"/>
            <ac:spMk id="3" creationId="{F375328C-D08D-4C05-82A9-8E7756B6E835}"/>
          </ac:spMkLst>
        </pc:spChg>
        <pc:picChg chg="add mod">
          <ac:chgData name="Susan Epsworth" userId="S::essepsworth@glow.gov.uk::50d231da-56fa-4404-bc31-93a8c7730687" providerId="AD" clId="Web-{E4ABF032-043F-485F-82A9-038F6B129730}" dt="2022-02-07T15:07:23.975" v="133" actId="1076"/>
          <ac:picMkLst>
            <pc:docMk/>
            <pc:sldMk cId="403079108" sldId="290"/>
            <ac:picMk id="4" creationId="{E3A1D410-786A-4FCE-AA40-447D26F0CF1A}"/>
          </ac:picMkLst>
        </pc:picChg>
      </pc:sldChg>
      <pc:sldChg chg="modSp">
        <pc:chgData name="Susan Epsworth" userId="S::essepsworth@glow.gov.uk::50d231da-56fa-4404-bc31-93a8c7730687" providerId="AD" clId="Web-{E4ABF032-043F-485F-82A9-038F6B129730}" dt="2022-02-07T15:06:33.161" v="123" actId="1076"/>
        <pc:sldMkLst>
          <pc:docMk/>
          <pc:sldMk cId="33911921" sldId="291"/>
        </pc:sldMkLst>
        <pc:spChg chg="mod">
          <ac:chgData name="Susan Epsworth" userId="S::essepsworth@glow.gov.uk::50d231da-56fa-4404-bc31-93a8c7730687" providerId="AD" clId="Web-{E4ABF032-043F-485F-82A9-038F6B129730}" dt="2022-02-07T15:06:33.161" v="123" actId="1076"/>
          <ac:spMkLst>
            <pc:docMk/>
            <pc:sldMk cId="33911921" sldId="291"/>
            <ac:spMk id="2" creationId="{00000000-0000-0000-0000-000000000000}"/>
          </ac:spMkLst>
        </pc:spChg>
      </pc:sldChg>
      <pc:sldChg chg="modNotes">
        <pc:chgData name="Susan Epsworth" userId="S::essepsworth@glow.gov.uk::50d231da-56fa-4404-bc31-93a8c7730687" providerId="AD" clId="Web-{E4ABF032-043F-485F-82A9-038F6B129730}" dt="2022-02-07T15:09:14.586" v="139"/>
        <pc:sldMkLst>
          <pc:docMk/>
          <pc:sldMk cId="2153511721" sldId="292"/>
        </pc:sldMkLst>
      </pc:sldChg>
      <pc:sldChg chg="modSp">
        <pc:chgData name="Susan Epsworth" userId="S::essepsworth@glow.gov.uk::50d231da-56fa-4404-bc31-93a8c7730687" providerId="AD" clId="Web-{E4ABF032-043F-485F-82A9-038F6B129730}" dt="2022-02-07T15:09:47.696" v="143" actId="1076"/>
        <pc:sldMkLst>
          <pc:docMk/>
          <pc:sldMk cId="1170150585" sldId="294"/>
        </pc:sldMkLst>
        <pc:spChg chg="mod">
          <ac:chgData name="Susan Epsworth" userId="S::essepsworth@glow.gov.uk::50d231da-56fa-4404-bc31-93a8c7730687" providerId="AD" clId="Web-{E4ABF032-043F-485F-82A9-038F6B129730}" dt="2022-02-07T15:09:43.712" v="142" actId="20577"/>
          <ac:spMkLst>
            <pc:docMk/>
            <pc:sldMk cId="1170150585" sldId="294"/>
            <ac:spMk id="3" creationId="{00000000-0000-0000-0000-000000000000}"/>
          </ac:spMkLst>
        </pc:spChg>
        <pc:picChg chg="mod">
          <ac:chgData name="Susan Epsworth" userId="S::essepsworth@glow.gov.uk::50d231da-56fa-4404-bc31-93a8c7730687" providerId="AD" clId="Web-{E4ABF032-043F-485F-82A9-038F6B129730}" dt="2022-02-07T15:09:47.696" v="143" actId="1076"/>
          <ac:picMkLst>
            <pc:docMk/>
            <pc:sldMk cId="1170150585" sldId="294"/>
            <ac:picMk id="18" creationId="{1A547302-F98C-EE4E-A6A8-1078E8EAB327}"/>
          </ac:picMkLst>
        </pc:picChg>
      </pc:sldChg>
      <pc:sldChg chg="modSp">
        <pc:chgData name="Susan Epsworth" userId="S::essepsworth@glow.gov.uk::50d231da-56fa-4404-bc31-93a8c7730687" providerId="AD" clId="Web-{E4ABF032-043F-485F-82A9-038F6B129730}" dt="2022-02-07T15:09:52.556" v="144" actId="20577"/>
        <pc:sldMkLst>
          <pc:docMk/>
          <pc:sldMk cId="1505051106" sldId="295"/>
        </pc:sldMkLst>
        <pc:spChg chg="mod">
          <ac:chgData name="Susan Epsworth" userId="S::essepsworth@glow.gov.uk::50d231da-56fa-4404-bc31-93a8c7730687" providerId="AD" clId="Web-{E4ABF032-043F-485F-82A9-038F6B129730}" dt="2022-02-07T15:09:52.556" v="144" actId="20577"/>
          <ac:spMkLst>
            <pc:docMk/>
            <pc:sldMk cId="1505051106" sldId="295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11:00.479" v="160" actId="20577"/>
        <pc:sldMkLst>
          <pc:docMk/>
          <pc:sldMk cId="3320342514" sldId="299"/>
        </pc:sldMkLst>
        <pc:spChg chg="mod">
          <ac:chgData name="Susan Epsworth" userId="S::essepsworth@glow.gov.uk::50d231da-56fa-4404-bc31-93a8c7730687" providerId="AD" clId="Web-{E4ABF032-043F-485F-82A9-038F6B129730}" dt="2022-02-07T15:10:36.228" v="151" actId="20577"/>
          <ac:spMkLst>
            <pc:docMk/>
            <pc:sldMk cId="3320342514" sldId="299"/>
            <ac:spMk id="3" creationId="{00000000-0000-0000-0000-000000000000}"/>
          </ac:spMkLst>
        </pc:spChg>
        <pc:spChg chg="mod">
          <ac:chgData name="Susan Epsworth" userId="S::essepsworth@glow.gov.uk::50d231da-56fa-4404-bc31-93a8c7730687" providerId="AD" clId="Web-{E4ABF032-043F-485F-82A9-038F6B129730}" dt="2022-02-07T15:10:48.588" v="154" actId="14100"/>
          <ac:spMkLst>
            <pc:docMk/>
            <pc:sldMk cId="3320342514" sldId="299"/>
            <ac:spMk id="11" creationId="{10A759D8-7E60-420E-B8EF-11BC1DE429F5}"/>
          </ac:spMkLst>
        </pc:spChg>
        <pc:spChg chg="mod">
          <ac:chgData name="Susan Epsworth" userId="S::essepsworth@glow.gov.uk::50d231da-56fa-4404-bc31-93a8c7730687" providerId="AD" clId="Web-{E4ABF032-043F-485F-82A9-038F6B129730}" dt="2022-02-07T15:10:51.354" v="156" actId="20577"/>
          <ac:spMkLst>
            <pc:docMk/>
            <pc:sldMk cId="3320342514" sldId="299"/>
            <ac:spMk id="12" creationId="{013C6F26-1F9D-4686-9D1C-7CC94B61B058}"/>
          </ac:spMkLst>
        </pc:spChg>
        <pc:spChg chg="mod">
          <ac:chgData name="Susan Epsworth" userId="S::essepsworth@glow.gov.uk::50d231da-56fa-4404-bc31-93a8c7730687" providerId="AD" clId="Web-{E4ABF032-043F-485F-82A9-038F6B129730}" dt="2022-02-07T15:10:56.916" v="158" actId="20577"/>
          <ac:spMkLst>
            <pc:docMk/>
            <pc:sldMk cId="3320342514" sldId="299"/>
            <ac:spMk id="13" creationId="{6C81C015-24A2-4EEE-8753-6190C24014AD}"/>
          </ac:spMkLst>
        </pc:spChg>
        <pc:spChg chg="mod">
          <ac:chgData name="Susan Epsworth" userId="S::essepsworth@glow.gov.uk::50d231da-56fa-4404-bc31-93a8c7730687" providerId="AD" clId="Web-{E4ABF032-043F-485F-82A9-038F6B129730}" dt="2022-02-07T15:11:00.479" v="160" actId="20577"/>
          <ac:spMkLst>
            <pc:docMk/>
            <pc:sldMk cId="3320342514" sldId="299"/>
            <ac:spMk id="14" creationId="{33EC9AA6-AB68-4F9E-AE5F-722FD4A2F5D6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11:09.557" v="162" actId="20577"/>
        <pc:sldMkLst>
          <pc:docMk/>
          <pc:sldMk cId="75031868" sldId="300"/>
        </pc:sldMkLst>
        <pc:spChg chg="mod">
          <ac:chgData name="Susan Epsworth" userId="S::essepsworth@glow.gov.uk::50d231da-56fa-4404-bc31-93a8c7730687" providerId="AD" clId="Web-{E4ABF032-043F-485F-82A9-038F6B129730}" dt="2022-02-07T15:11:09.557" v="162" actId="20577"/>
          <ac:spMkLst>
            <pc:docMk/>
            <pc:sldMk cId="75031868" sldId="300"/>
            <ac:spMk id="11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10:21.853" v="150" actId="14100"/>
        <pc:sldMkLst>
          <pc:docMk/>
          <pc:sldMk cId="2377460128" sldId="305"/>
        </pc:sldMkLst>
        <pc:spChg chg="mod">
          <ac:chgData name="Susan Epsworth" userId="S::essepsworth@glow.gov.uk::50d231da-56fa-4404-bc31-93a8c7730687" providerId="AD" clId="Web-{E4ABF032-043F-485F-82A9-038F6B129730}" dt="2022-02-07T15:10:21.853" v="150" actId="14100"/>
          <ac:spMkLst>
            <pc:docMk/>
            <pc:sldMk cId="2377460128" sldId="305"/>
            <ac:spMk id="3" creationId="{8BE3258E-1E04-4972-8EBD-4D4B723C02B3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09:37.040" v="141" actId="20577"/>
        <pc:sldMkLst>
          <pc:docMk/>
          <pc:sldMk cId="3155642877" sldId="306"/>
        </pc:sldMkLst>
        <pc:spChg chg="mod">
          <ac:chgData name="Susan Epsworth" userId="S::essepsworth@glow.gov.uk::50d231da-56fa-4404-bc31-93a8c7730687" providerId="AD" clId="Web-{E4ABF032-043F-485F-82A9-038F6B129730}" dt="2022-02-07T15:09:37.040" v="141" actId="20577"/>
          <ac:spMkLst>
            <pc:docMk/>
            <pc:sldMk cId="3155642877" sldId="306"/>
            <ac:spMk id="3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E4ABF032-043F-485F-82A9-038F6B129730}" dt="2022-02-07T15:09:24.493" v="140" actId="20577"/>
        <pc:sldMkLst>
          <pc:docMk/>
          <pc:sldMk cId="2871936570" sldId="310"/>
        </pc:sldMkLst>
        <pc:spChg chg="mod">
          <ac:chgData name="Susan Epsworth" userId="S::essepsworth@glow.gov.uk::50d231da-56fa-4404-bc31-93a8c7730687" providerId="AD" clId="Web-{E4ABF032-043F-485F-82A9-038F6B129730}" dt="2022-02-07T15:09:24.493" v="140" actId="20577"/>
          <ac:spMkLst>
            <pc:docMk/>
            <pc:sldMk cId="2871936570" sldId="310"/>
            <ac:spMk id="3" creationId="{00000000-0000-0000-0000-000000000000}"/>
          </ac:spMkLst>
        </pc:spChg>
      </pc:sldChg>
      <pc:sldChg chg="addSp delSp modSp add ord replId modNotes">
        <pc:chgData name="Susan Epsworth" userId="S::essepsworth@glow.gov.uk::50d231da-56fa-4404-bc31-93a8c7730687" providerId="AD" clId="Web-{E4ABF032-043F-485F-82A9-038F6B129730}" dt="2022-02-07T15:10:07.900" v="147" actId="14100"/>
        <pc:sldMkLst>
          <pc:docMk/>
          <pc:sldMk cId="1569458690" sldId="311"/>
        </pc:sldMkLst>
        <pc:spChg chg="mod">
          <ac:chgData name="Susan Epsworth" userId="S::essepsworth@glow.gov.uk::50d231da-56fa-4404-bc31-93a8c7730687" providerId="AD" clId="Web-{E4ABF032-043F-485F-82A9-038F6B129730}" dt="2022-02-07T15:01:27.234" v="67" actId="20577"/>
          <ac:spMkLst>
            <pc:docMk/>
            <pc:sldMk cId="1569458690" sldId="311"/>
            <ac:spMk id="2" creationId="{00000000-0000-0000-0000-000000000000}"/>
          </ac:spMkLst>
        </pc:spChg>
        <pc:spChg chg="del mod">
          <ac:chgData name="Susan Epsworth" userId="S::essepsworth@glow.gov.uk::50d231da-56fa-4404-bc31-93a8c7730687" providerId="AD" clId="Web-{E4ABF032-043F-485F-82A9-038F6B129730}" dt="2022-02-07T15:04:01.377" v="93"/>
          <ac:spMkLst>
            <pc:docMk/>
            <pc:sldMk cId="1569458690" sldId="311"/>
            <ac:spMk id="3" creationId="{00000000-0000-0000-0000-000000000000}"/>
          </ac:spMkLst>
        </pc:spChg>
        <pc:spChg chg="add mod">
          <ac:chgData name="Susan Epsworth" userId="S::essepsworth@glow.gov.uk::50d231da-56fa-4404-bc31-93a8c7730687" providerId="AD" clId="Web-{E4ABF032-043F-485F-82A9-038F6B129730}" dt="2022-02-07T15:10:07.900" v="147" actId="14100"/>
          <ac:spMkLst>
            <pc:docMk/>
            <pc:sldMk cId="1569458690" sldId="311"/>
            <ac:spMk id="5" creationId="{334F252F-1C59-4138-99FE-E25F0758937B}"/>
          </ac:spMkLst>
        </pc:spChg>
        <pc:spChg chg="add mod">
          <ac:chgData name="Susan Epsworth" userId="S::essepsworth@glow.gov.uk::50d231da-56fa-4404-bc31-93a8c7730687" providerId="AD" clId="Web-{E4ABF032-043F-485F-82A9-038F6B129730}" dt="2022-02-07T15:09:59.931" v="145" actId="20577"/>
          <ac:spMkLst>
            <pc:docMk/>
            <pc:sldMk cId="1569458690" sldId="311"/>
            <ac:spMk id="6" creationId="{0EF1FC41-18FD-40ED-B499-F8DC7B9E7424}"/>
          </ac:spMkLst>
        </pc:spChg>
        <pc:spChg chg="add del mod">
          <ac:chgData name="Susan Epsworth" userId="S::essepsworth@glow.gov.uk::50d231da-56fa-4404-bc31-93a8c7730687" providerId="AD" clId="Web-{E4ABF032-043F-485F-82A9-038F6B129730}" dt="2022-02-07T15:04:04.643" v="94"/>
          <ac:spMkLst>
            <pc:docMk/>
            <pc:sldMk cId="1569458690" sldId="311"/>
            <ac:spMk id="8" creationId="{00BEBCB5-E793-4C68-AFCD-27818C4D1608}"/>
          </ac:spMkLst>
        </pc:spChg>
      </pc:sldChg>
    </pc:docChg>
  </pc:docChgLst>
  <pc:docChgLst>
    <pc:chgData name="Susan Epsworth" userId="S::essepsworth@glow.gov.uk::50d231da-56fa-4404-bc31-93a8c7730687" providerId="AD" clId="Web-{25A42130-A0F0-4AE2-AE99-9DE8B2C20629}"/>
    <pc:docChg chg="modSld">
      <pc:chgData name="Susan Epsworth" userId="S::essepsworth@glow.gov.uk::50d231da-56fa-4404-bc31-93a8c7730687" providerId="AD" clId="Web-{25A42130-A0F0-4AE2-AE99-9DE8B2C20629}" dt="2022-01-13T15:57:10.489" v="52" actId="1076"/>
      <pc:docMkLst>
        <pc:docMk/>
      </pc:docMkLst>
      <pc:sldChg chg="modSp">
        <pc:chgData name="Susan Epsworth" userId="S::essepsworth@glow.gov.uk::50d231da-56fa-4404-bc31-93a8c7730687" providerId="AD" clId="Web-{25A42130-A0F0-4AE2-AE99-9DE8B2C20629}" dt="2022-01-13T15:55:27.972" v="8" actId="20577"/>
        <pc:sldMkLst>
          <pc:docMk/>
          <pc:sldMk cId="1717420105" sldId="264"/>
        </pc:sldMkLst>
        <pc:spChg chg="mod">
          <ac:chgData name="Susan Epsworth" userId="S::essepsworth@glow.gov.uk::50d231da-56fa-4404-bc31-93a8c7730687" providerId="AD" clId="Web-{25A42130-A0F0-4AE2-AE99-9DE8B2C20629}" dt="2022-01-13T15:55:27.972" v="8" actId="20577"/>
          <ac:spMkLst>
            <pc:docMk/>
            <pc:sldMk cId="1717420105" sldId="264"/>
            <ac:spMk id="8" creationId="{00000000-0000-0000-0000-000000000000}"/>
          </ac:spMkLst>
        </pc:spChg>
      </pc:sldChg>
      <pc:sldChg chg="addSp modSp">
        <pc:chgData name="Susan Epsworth" userId="S::essepsworth@glow.gov.uk::50d231da-56fa-4404-bc31-93a8c7730687" providerId="AD" clId="Web-{25A42130-A0F0-4AE2-AE99-9DE8B2C20629}" dt="2022-01-13T15:57:10.489" v="52" actId="1076"/>
        <pc:sldMkLst>
          <pc:docMk/>
          <pc:sldMk cId="3320342514" sldId="299"/>
        </pc:sldMkLst>
        <pc:spChg chg="add mod">
          <ac:chgData name="Susan Epsworth" userId="S::essepsworth@glow.gov.uk::50d231da-56fa-4404-bc31-93a8c7730687" providerId="AD" clId="Web-{25A42130-A0F0-4AE2-AE99-9DE8B2C20629}" dt="2022-01-13T15:56:27.598" v="15" actId="14100"/>
          <ac:spMkLst>
            <pc:docMk/>
            <pc:sldMk cId="3320342514" sldId="299"/>
            <ac:spMk id="11" creationId="{10A759D8-7E60-420E-B8EF-11BC1DE429F5}"/>
          </ac:spMkLst>
        </pc:spChg>
        <pc:spChg chg="add mod">
          <ac:chgData name="Susan Epsworth" userId="S::essepsworth@glow.gov.uk::50d231da-56fa-4404-bc31-93a8c7730687" providerId="AD" clId="Web-{25A42130-A0F0-4AE2-AE99-9DE8B2C20629}" dt="2022-01-13T15:56:42.458" v="26" actId="20577"/>
          <ac:spMkLst>
            <pc:docMk/>
            <pc:sldMk cId="3320342514" sldId="299"/>
            <ac:spMk id="12" creationId="{013C6F26-1F9D-4686-9D1C-7CC94B61B058}"/>
          </ac:spMkLst>
        </pc:spChg>
        <pc:spChg chg="add mod">
          <ac:chgData name="Susan Epsworth" userId="S::essepsworth@glow.gov.uk::50d231da-56fa-4404-bc31-93a8c7730687" providerId="AD" clId="Web-{25A42130-A0F0-4AE2-AE99-9DE8B2C20629}" dt="2022-01-13T15:56:55.098" v="39" actId="14100"/>
          <ac:spMkLst>
            <pc:docMk/>
            <pc:sldMk cId="3320342514" sldId="299"/>
            <ac:spMk id="13" creationId="{6C81C015-24A2-4EEE-8753-6190C24014AD}"/>
          </ac:spMkLst>
        </pc:spChg>
        <pc:spChg chg="add mod">
          <ac:chgData name="Susan Epsworth" userId="S::essepsworth@glow.gov.uk::50d231da-56fa-4404-bc31-93a8c7730687" providerId="AD" clId="Web-{25A42130-A0F0-4AE2-AE99-9DE8B2C20629}" dt="2022-01-13T15:57:10.489" v="52" actId="1076"/>
          <ac:spMkLst>
            <pc:docMk/>
            <pc:sldMk cId="3320342514" sldId="299"/>
            <ac:spMk id="14" creationId="{33EC9AA6-AB68-4F9E-AE5F-722FD4A2F5D6}"/>
          </ac:spMkLst>
        </pc:spChg>
      </pc:sldChg>
    </pc:docChg>
  </pc:docChgLst>
  <pc:docChgLst>
    <pc:chgData name="Susan Epsworth" userId="S::essepsworth@glow.gov.uk::50d231da-56fa-4404-bc31-93a8c7730687" providerId="AD" clId="Web-{363A3DF1-C5C2-4E1D-AE70-4A9A2B18A56A}"/>
    <pc:docChg chg="modSld">
      <pc:chgData name="Susan Epsworth" userId="S::essepsworth@glow.gov.uk::50d231da-56fa-4404-bc31-93a8c7730687" providerId="AD" clId="Web-{363A3DF1-C5C2-4E1D-AE70-4A9A2B18A56A}" dt="2022-04-27T13:48:23.637" v="9" actId="1076"/>
      <pc:docMkLst>
        <pc:docMk/>
      </pc:docMkLst>
      <pc:sldChg chg="addSp delSp modSp">
        <pc:chgData name="Susan Epsworth" userId="S::essepsworth@glow.gov.uk::50d231da-56fa-4404-bc31-93a8c7730687" providerId="AD" clId="Web-{363A3DF1-C5C2-4E1D-AE70-4A9A2B18A56A}" dt="2022-04-27T13:47:48.918" v="7" actId="1076"/>
        <pc:sldMkLst>
          <pc:docMk/>
          <pc:sldMk cId="1132443083" sldId="331"/>
        </pc:sldMkLst>
        <pc:spChg chg="del">
          <ac:chgData name="Susan Epsworth" userId="S::essepsworth@glow.gov.uk::50d231da-56fa-4404-bc31-93a8c7730687" providerId="AD" clId="Web-{363A3DF1-C5C2-4E1D-AE70-4A9A2B18A56A}" dt="2022-04-27T13:47:16.136" v="1"/>
          <ac:spMkLst>
            <pc:docMk/>
            <pc:sldMk cId="1132443083" sldId="331"/>
            <ac:spMk id="2" creationId="{00000000-0000-0000-0000-000000000000}"/>
          </ac:spMkLst>
        </pc:spChg>
        <pc:spChg chg="del">
          <ac:chgData name="Susan Epsworth" userId="S::essepsworth@glow.gov.uk::50d231da-56fa-4404-bc31-93a8c7730687" providerId="AD" clId="Web-{363A3DF1-C5C2-4E1D-AE70-4A9A2B18A56A}" dt="2022-04-27T13:47:14.777" v="0"/>
          <ac:spMkLst>
            <pc:docMk/>
            <pc:sldMk cId="1132443083" sldId="331"/>
            <ac:spMk id="3" creationId="{00000000-0000-0000-0000-000000000000}"/>
          </ac:spMkLst>
        </pc:spChg>
        <pc:spChg chg="add del mod">
          <ac:chgData name="Susan Epsworth" userId="S::essepsworth@glow.gov.uk::50d231da-56fa-4404-bc31-93a8c7730687" providerId="AD" clId="Web-{363A3DF1-C5C2-4E1D-AE70-4A9A2B18A56A}" dt="2022-04-27T13:47:17.449" v="2"/>
          <ac:spMkLst>
            <pc:docMk/>
            <pc:sldMk cId="1132443083" sldId="331"/>
            <ac:spMk id="5" creationId="{AA3DC9DB-C40D-DA94-FD9B-FF1A859BC870}"/>
          </ac:spMkLst>
        </pc:spChg>
        <pc:spChg chg="add del mod">
          <ac:chgData name="Susan Epsworth" userId="S::essepsworth@glow.gov.uk::50d231da-56fa-4404-bc31-93a8c7730687" providerId="AD" clId="Web-{363A3DF1-C5C2-4E1D-AE70-4A9A2B18A56A}" dt="2022-04-27T13:47:18.761" v="3"/>
          <ac:spMkLst>
            <pc:docMk/>
            <pc:sldMk cId="1132443083" sldId="331"/>
            <ac:spMk id="7" creationId="{BD72939F-CF13-C45A-5779-422ECDD49805}"/>
          </ac:spMkLst>
        </pc:spChg>
        <pc:picChg chg="add mod">
          <ac:chgData name="Susan Epsworth" userId="S::essepsworth@glow.gov.uk::50d231da-56fa-4404-bc31-93a8c7730687" providerId="AD" clId="Web-{363A3DF1-C5C2-4E1D-AE70-4A9A2B18A56A}" dt="2022-04-27T13:47:48.918" v="7" actId="1076"/>
          <ac:picMkLst>
            <pc:docMk/>
            <pc:sldMk cId="1132443083" sldId="331"/>
            <ac:picMk id="8" creationId="{DCC038EB-A397-1077-5249-7A559AB9EF8E}"/>
          </ac:picMkLst>
        </pc:picChg>
      </pc:sldChg>
      <pc:sldChg chg="modSp">
        <pc:chgData name="Susan Epsworth" userId="S::essepsworth@glow.gov.uk::50d231da-56fa-4404-bc31-93a8c7730687" providerId="AD" clId="Web-{363A3DF1-C5C2-4E1D-AE70-4A9A2B18A56A}" dt="2022-04-27T13:48:23.637" v="9" actId="1076"/>
        <pc:sldMkLst>
          <pc:docMk/>
          <pc:sldMk cId="3357267904" sldId="332"/>
        </pc:sldMkLst>
        <pc:picChg chg="mod">
          <ac:chgData name="Susan Epsworth" userId="S::essepsworth@glow.gov.uk::50d231da-56fa-4404-bc31-93a8c7730687" providerId="AD" clId="Web-{363A3DF1-C5C2-4E1D-AE70-4A9A2B18A56A}" dt="2022-04-27T13:48:23.637" v="9" actId="1076"/>
          <ac:picMkLst>
            <pc:docMk/>
            <pc:sldMk cId="3357267904" sldId="332"/>
            <ac:picMk id="8" creationId="{F6EBC869-FDD3-CA61-BDDB-1BAAF13CB7BD}"/>
          </ac:picMkLst>
        </pc:picChg>
      </pc:sldChg>
    </pc:docChg>
  </pc:docChgLst>
  <pc:docChgLst>
    <pc:chgData name="Susan Epsworth" userId="S::essepsworth@glow.gov.uk::50d231da-56fa-4404-bc31-93a8c7730687" providerId="AD" clId="Web-{FFB15C4B-346B-4CCC-8692-A1715589144E}"/>
    <pc:docChg chg="modSld">
      <pc:chgData name="Susan Epsworth" userId="S::essepsworth@glow.gov.uk::50d231da-56fa-4404-bc31-93a8c7730687" providerId="AD" clId="Web-{FFB15C4B-346B-4CCC-8692-A1715589144E}" dt="2022-02-07T09:53:29.370" v="2" actId="1076"/>
      <pc:docMkLst>
        <pc:docMk/>
      </pc:docMkLst>
      <pc:sldChg chg="addSp modSp">
        <pc:chgData name="Susan Epsworth" userId="S::essepsworth@glow.gov.uk::50d231da-56fa-4404-bc31-93a8c7730687" providerId="AD" clId="Web-{FFB15C4B-346B-4CCC-8692-A1715589144E}" dt="2022-02-07T09:53:29.370" v="2" actId="1076"/>
        <pc:sldMkLst>
          <pc:docMk/>
          <pc:sldMk cId="1874840409" sldId="303"/>
        </pc:sldMkLst>
        <pc:picChg chg="add mod">
          <ac:chgData name="Susan Epsworth" userId="S::essepsworth@glow.gov.uk::50d231da-56fa-4404-bc31-93a8c7730687" providerId="AD" clId="Web-{FFB15C4B-346B-4CCC-8692-A1715589144E}" dt="2022-02-07T09:53:29.370" v="2" actId="1076"/>
          <ac:picMkLst>
            <pc:docMk/>
            <pc:sldMk cId="1874840409" sldId="303"/>
            <ac:picMk id="3" creationId="{353EADDF-61EE-46B9-AEF0-6F521D97ACA4}"/>
          </ac:picMkLst>
        </pc:picChg>
      </pc:sldChg>
    </pc:docChg>
  </pc:docChgLst>
  <pc:docChgLst>
    <pc:chgData name="Susan Epsworth" userId="S::essepsworth@glow.gov.uk::50d231da-56fa-4404-bc31-93a8c7730687" providerId="AD" clId="Web-{AFC0D75A-3979-4531-89B1-A8CCE6D3C5F2}"/>
    <pc:docChg chg="modSld">
      <pc:chgData name="Susan Epsworth" userId="S::essepsworth@glow.gov.uk::50d231da-56fa-4404-bc31-93a8c7730687" providerId="AD" clId="Web-{AFC0D75A-3979-4531-89B1-A8CCE6D3C5F2}" dt="2022-02-07T13:43:05.560" v="40"/>
      <pc:docMkLst>
        <pc:docMk/>
      </pc:docMkLst>
      <pc:sldChg chg="modNotes">
        <pc:chgData name="Susan Epsworth" userId="S::essepsworth@glow.gov.uk::50d231da-56fa-4404-bc31-93a8c7730687" providerId="AD" clId="Web-{AFC0D75A-3979-4531-89B1-A8CCE6D3C5F2}" dt="2022-02-07T13:43:05.560" v="40"/>
        <pc:sldMkLst>
          <pc:docMk/>
          <pc:sldMk cId="646172878" sldId="304"/>
        </pc:sldMkLst>
      </pc:sldChg>
    </pc:docChg>
  </pc:docChgLst>
  <pc:docChgLst>
    <pc:chgData name="Mandy Toogood" userId="S::esmtoogood@glow.gov.uk::feabfbac-f4a9-40cc-9968-b96ae0aae44d" providerId="AD" clId="Web-{E1F61C3D-E064-47E7-ABB3-08BC9AFFB2E0}"/>
    <pc:docChg chg="modSld">
      <pc:chgData name="Mandy Toogood" userId="S::esmtoogood@glow.gov.uk::feabfbac-f4a9-40cc-9968-b96ae0aae44d" providerId="AD" clId="Web-{E1F61C3D-E064-47E7-ABB3-08BC9AFFB2E0}" dt="2022-03-07T15:25:22.609" v="1" actId="1076"/>
      <pc:docMkLst>
        <pc:docMk/>
      </pc:docMkLst>
      <pc:sldChg chg="addSp modSp">
        <pc:chgData name="Mandy Toogood" userId="S::esmtoogood@glow.gov.uk::feabfbac-f4a9-40cc-9968-b96ae0aae44d" providerId="AD" clId="Web-{E1F61C3D-E064-47E7-ABB3-08BC9AFFB2E0}" dt="2022-03-07T15:25:22.609" v="1" actId="1076"/>
        <pc:sldMkLst>
          <pc:docMk/>
          <pc:sldMk cId="3538732834" sldId="314"/>
        </pc:sldMkLst>
        <pc:picChg chg="add mod">
          <ac:chgData name="Mandy Toogood" userId="S::esmtoogood@glow.gov.uk::feabfbac-f4a9-40cc-9968-b96ae0aae44d" providerId="AD" clId="Web-{E1F61C3D-E064-47E7-ABB3-08BC9AFFB2E0}" dt="2022-03-07T15:25:22.609" v="1" actId="1076"/>
          <ac:picMkLst>
            <pc:docMk/>
            <pc:sldMk cId="3538732834" sldId="314"/>
            <ac:picMk id="2" creationId="{38E29141-4A0A-4D1D-A310-DB86D3E32002}"/>
          </ac:picMkLst>
        </pc:picChg>
      </pc:sldChg>
    </pc:docChg>
  </pc:docChgLst>
  <pc:docChgLst>
    <pc:chgData name="Susan Epsworth" userId="S::essepsworth@glow.gov.uk::50d231da-56fa-4404-bc31-93a8c7730687" providerId="AD" clId="Web-{6847AD70-D2A7-4464-A9B1-6AEA79F11275}"/>
    <pc:docChg chg="modSld">
      <pc:chgData name="Susan Epsworth" userId="S::essepsworth@glow.gov.uk::50d231da-56fa-4404-bc31-93a8c7730687" providerId="AD" clId="Web-{6847AD70-D2A7-4464-A9B1-6AEA79F11275}" dt="2022-02-03T16:56:00.268" v="4" actId="1076"/>
      <pc:docMkLst>
        <pc:docMk/>
      </pc:docMkLst>
      <pc:sldChg chg="addSp modSp">
        <pc:chgData name="Susan Epsworth" userId="S::essepsworth@glow.gov.uk::50d231da-56fa-4404-bc31-93a8c7730687" providerId="AD" clId="Web-{6847AD70-D2A7-4464-A9B1-6AEA79F11275}" dt="2022-02-03T16:56:00.268" v="4" actId="1076"/>
        <pc:sldMkLst>
          <pc:docMk/>
          <pc:sldMk cId="842943231" sldId="286"/>
        </pc:sldMkLst>
        <pc:spChg chg="mod">
          <ac:chgData name="Susan Epsworth" userId="S::essepsworth@glow.gov.uk::50d231da-56fa-4404-bc31-93a8c7730687" providerId="AD" clId="Web-{6847AD70-D2A7-4464-A9B1-6AEA79F11275}" dt="2022-02-03T16:55:54.502" v="2" actId="20577"/>
          <ac:spMkLst>
            <pc:docMk/>
            <pc:sldMk cId="842943231" sldId="286"/>
            <ac:spMk id="3" creationId="{00000000-0000-0000-0000-000000000000}"/>
          </ac:spMkLst>
        </pc:spChg>
        <pc:picChg chg="add mod">
          <ac:chgData name="Susan Epsworth" userId="S::essepsworth@glow.gov.uk::50d231da-56fa-4404-bc31-93a8c7730687" providerId="AD" clId="Web-{6847AD70-D2A7-4464-A9B1-6AEA79F11275}" dt="2022-02-03T16:56:00.268" v="4" actId="1076"/>
          <ac:picMkLst>
            <pc:docMk/>
            <pc:sldMk cId="842943231" sldId="286"/>
            <ac:picMk id="4" creationId="{BB73932C-CD26-4F64-89DF-1AB53918D04F}"/>
          </ac:picMkLst>
        </pc:picChg>
      </pc:sldChg>
    </pc:docChg>
  </pc:docChgLst>
  <pc:docChgLst>
    <pc:chgData name="Susan Epsworth" userId="S::essepsworth@glow.gov.uk::50d231da-56fa-4404-bc31-93a8c7730687" providerId="AD" clId="Web-{6857C704-86BE-4E65-9D93-7BFA81610446}"/>
    <pc:docChg chg="addSld modSld sldOrd">
      <pc:chgData name="Susan Epsworth" userId="S::essepsworth@glow.gov.uk::50d231da-56fa-4404-bc31-93a8c7730687" providerId="AD" clId="Web-{6857C704-86BE-4E65-9D93-7BFA81610446}" dt="2022-02-17T13:48:49.156" v="171"/>
      <pc:docMkLst>
        <pc:docMk/>
      </pc:docMkLst>
      <pc:sldChg chg="addSp modSp">
        <pc:chgData name="Susan Epsworth" userId="S::essepsworth@glow.gov.uk::50d231da-56fa-4404-bc31-93a8c7730687" providerId="AD" clId="Web-{6857C704-86BE-4E65-9D93-7BFA81610446}" dt="2022-02-17T13:38:14.520" v="19" actId="20577"/>
        <pc:sldMkLst>
          <pc:docMk/>
          <pc:sldMk cId="2588255468" sldId="260"/>
        </pc:sldMkLst>
        <pc:spChg chg="mod">
          <ac:chgData name="Susan Epsworth" userId="S::essepsworth@glow.gov.uk::50d231da-56fa-4404-bc31-93a8c7730687" providerId="AD" clId="Web-{6857C704-86BE-4E65-9D93-7BFA81610446}" dt="2022-02-17T13:38:14.520" v="19" actId="20577"/>
          <ac:spMkLst>
            <pc:docMk/>
            <pc:sldMk cId="2588255468" sldId="260"/>
            <ac:spMk id="3" creationId="{00000000-0000-0000-0000-000000000000}"/>
          </ac:spMkLst>
        </pc:spChg>
        <pc:picChg chg="add mod">
          <ac:chgData name="Susan Epsworth" userId="S::essepsworth@glow.gov.uk::50d231da-56fa-4404-bc31-93a8c7730687" providerId="AD" clId="Web-{6857C704-86BE-4E65-9D93-7BFA81610446}" dt="2022-02-17T13:37:58.426" v="9" actId="1076"/>
          <ac:picMkLst>
            <pc:docMk/>
            <pc:sldMk cId="2588255468" sldId="260"/>
            <ac:picMk id="4" creationId="{06914221-FBC0-446D-9686-66A805E88EC0}"/>
          </ac:picMkLst>
        </pc:picChg>
      </pc:sldChg>
      <pc:sldChg chg="modSp ord modNotes">
        <pc:chgData name="Susan Epsworth" userId="S::essepsworth@glow.gov.uk::50d231da-56fa-4404-bc31-93a8c7730687" providerId="AD" clId="Web-{6857C704-86BE-4E65-9D93-7BFA81610446}" dt="2022-02-17T13:40:25.491" v="89"/>
        <pc:sldMkLst>
          <pc:docMk/>
          <pc:sldMk cId="126438548" sldId="285"/>
        </pc:sldMkLst>
        <pc:spChg chg="mod">
          <ac:chgData name="Susan Epsworth" userId="S::essepsworth@glow.gov.uk::50d231da-56fa-4404-bc31-93a8c7730687" providerId="AD" clId="Web-{6857C704-86BE-4E65-9D93-7BFA81610446}" dt="2022-02-17T13:38:28.364" v="21" actId="20577"/>
          <ac:spMkLst>
            <pc:docMk/>
            <pc:sldMk cId="126438548" sldId="285"/>
            <ac:spMk id="3" creationId="{00000000-0000-0000-0000-000000000000}"/>
          </ac:spMkLst>
        </pc:spChg>
      </pc:sldChg>
      <pc:sldChg chg="modNotes">
        <pc:chgData name="Susan Epsworth" userId="S::essepsworth@glow.gov.uk::50d231da-56fa-4404-bc31-93a8c7730687" providerId="AD" clId="Web-{6857C704-86BE-4E65-9D93-7BFA81610446}" dt="2022-02-17T13:43:41.776" v="135"/>
        <pc:sldMkLst>
          <pc:docMk/>
          <pc:sldMk cId="2153511721" sldId="292"/>
        </pc:sldMkLst>
      </pc:sldChg>
      <pc:sldChg chg="modNotes">
        <pc:chgData name="Susan Epsworth" userId="S::essepsworth@glow.gov.uk::50d231da-56fa-4404-bc31-93a8c7730687" providerId="AD" clId="Web-{6857C704-86BE-4E65-9D93-7BFA81610446}" dt="2022-02-17T13:48:49.156" v="171"/>
        <pc:sldMkLst>
          <pc:docMk/>
          <pc:sldMk cId="646172878" sldId="304"/>
        </pc:sldMkLst>
      </pc:sldChg>
      <pc:sldChg chg="modSp add replId modNotes">
        <pc:chgData name="Susan Epsworth" userId="S::essepsworth@glow.gov.uk::50d231da-56fa-4404-bc31-93a8c7730687" providerId="AD" clId="Web-{6857C704-86BE-4E65-9D93-7BFA81610446}" dt="2022-02-17T13:47:52.374" v="159"/>
        <pc:sldMkLst>
          <pc:docMk/>
          <pc:sldMk cId="2293600316" sldId="312"/>
        </pc:sldMkLst>
        <pc:spChg chg="mod">
          <ac:chgData name="Susan Epsworth" userId="S::essepsworth@glow.gov.uk::50d231da-56fa-4404-bc31-93a8c7730687" providerId="AD" clId="Web-{6857C704-86BE-4E65-9D93-7BFA81610446}" dt="2022-02-17T13:39:56.147" v="88" actId="20577"/>
          <ac:spMkLst>
            <pc:docMk/>
            <pc:sldMk cId="2293600316" sldId="312"/>
            <ac:spMk id="3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A0B016DF-B6E1-48FD-B70B-85408DFDEF93}"/>
    <pc:docChg chg="modSld">
      <pc:chgData name="Susan Epsworth" userId="S::essepsworth@glow.gov.uk::50d231da-56fa-4404-bc31-93a8c7730687" providerId="AD" clId="Web-{A0B016DF-B6E1-48FD-B70B-85408DFDEF93}" dt="2022-02-07T11:38:11.820" v="40" actId="20577"/>
      <pc:docMkLst>
        <pc:docMk/>
      </pc:docMkLst>
      <pc:sldChg chg="modSp">
        <pc:chgData name="Susan Epsworth" userId="S::essepsworth@glow.gov.uk::50d231da-56fa-4404-bc31-93a8c7730687" providerId="AD" clId="Web-{A0B016DF-B6E1-48FD-B70B-85408DFDEF93}" dt="2022-02-07T11:38:11.820" v="40" actId="20577"/>
        <pc:sldMkLst>
          <pc:docMk/>
          <pc:sldMk cId="3236311735" sldId="284"/>
        </pc:sldMkLst>
        <pc:spChg chg="mod">
          <ac:chgData name="Susan Epsworth" userId="S::essepsworth@glow.gov.uk::50d231da-56fa-4404-bc31-93a8c7730687" providerId="AD" clId="Web-{A0B016DF-B6E1-48FD-B70B-85408DFDEF93}" dt="2022-02-07T11:38:11.820" v="40" actId="20577"/>
          <ac:spMkLst>
            <pc:docMk/>
            <pc:sldMk cId="3236311735" sldId="284"/>
            <ac:spMk id="3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09C64C77-237F-4541-A98B-1292F91DC918}"/>
    <pc:docChg chg="addSld modSld">
      <pc:chgData name="Susan Epsworth" userId="S::essepsworth@glow.gov.uk::50d231da-56fa-4404-bc31-93a8c7730687" providerId="AD" clId="Web-{09C64C77-237F-4541-A98B-1292F91DC918}" dt="2022-01-18T14:49:05.906" v="22"/>
      <pc:docMkLst>
        <pc:docMk/>
      </pc:docMkLst>
      <pc:sldChg chg="addSp delSp modSp modNotes">
        <pc:chgData name="Susan Epsworth" userId="S::essepsworth@glow.gov.uk::50d231da-56fa-4404-bc31-93a8c7730687" providerId="AD" clId="Web-{09C64C77-237F-4541-A98B-1292F91DC918}" dt="2022-01-18T14:49:05.906" v="22"/>
        <pc:sldMkLst>
          <pc:docMk/>
          <pc:sldMk cId="2169647170" sldId="293"/>
        </pc:sldMkLst>
        <pc:spChg chg="mod">
          <ac:chgData name="Susan Epsworth" userId="S::essepsworth@glow.gov.uk::50d231da-56fa-4404-bc31-93a8c7730687" providerId="AD" clId="Web-{09C64C77-237F-4541-A98B-1292F91DC918}" dt="2022-01-18T14:48:58.155" v="14" actId="20577"/>
          <ac:spMkLst>
            <pc:docMk/>
            <pc:sldMk cId="2169647170" sldId="293"/>
            <ac:spMk id="2" creationId="{00000000-0000-0000-0000-000000000000}"/>
          </ac:spMkLst>
        </pc:spChg>
        <pc:spChg chg="del">
          <ac:chgData name="Susan Epsworth" userId="S::essepsworth@glow.gov.uk::50d231da-56fa-4404-bc31-93a8c7730687" providerId="AD" clId="Web-{09C64C77-237F-4541-A98B-1292F91DC918}" dt="2022-01-18T14:48:49.655" v="2"/>
          <ac:spMkLst>
            <pc:docMk/>
            <pc:sldMk cId="2169647170" sldId="293"/>
            <ac:spMk id="3" creationId="{00000000-0000-0000-0000-000000000000}"/>
          </ac:spMkLst>
        </pc:spChg>
        <pc:spChg chg="add mod">
          <ac:chgData name="Susan Epsworth" userId="S::essepsworth@glow.gov.uk::50d231da-56fa-4404-bc31-93a8c7730687" providerId="AD" clId="Web-{09C64C77-237F-4541-A98B-1292F91DC918}" dt="2022-01-18T14:48:49.655" v="2"/>
          <ac:spMkLst>
            <pc:docMk/>
            <pc:sldMk cId="2169647170" sldId="293"/>
            <ac:spMk id="5" creationId="{0A785436-B3EC-47EB-8405-DD23549198E1}"/>
          </ac:spMkLst>
        </pc:spChg>
        <pc:picChg chg="del">
          <ac:chgData name="Susan Epsworth" userId="S::essepsworth@glow.gov.uk::50d231da-56fa-4404-bc31-93a8c7730687" providerId="AD" clId="Web-{09C64C77-237F-4541-A98B-1292F91DC918}" dt="2022-01-18T14:48:47.686" v="1"/>
          <ac:picMkLst>
            <pc:docMk/>
            <pc:sldMk cId="2169647170" sldId="293"/>
            <ac:picMk id="2050" creationId="{00000000-0000-0000-0000-000000000000}"/>
          </ac:picMkLst>
        </pc:picChg>
      </pc:sldChg>
      <pc:sldChg chg="add replId">
        <pc:chgData name="Susan Epsworth" userId="S::essepsworth@glow.gov.uk::50d231da-56fa-4404-bc31-93a8c7730687" providerId="AD" clId="Web-{09C64C77-237F-4541-A98B-1292F91DC918}" dt="2022-01-18T14:48:45.530" v="0"/>
        <pc:sldMkLst>
          <pc:docMk/>
          <pc:sldMk cId="3155642877" sldId="306"/>
        </pc:sldMkLst>
      </pc:sldChg>
    </pc:docChg>
  </pc:docChgLst>
  <pc:docChgLst>
    <pc:chgData name="Susan Epsworth" userId="S::essepsworth@glow.gov.uk::50d231da-56fa-4404-bc31-93a8c7730687" providerId="AD" clId="Web-{5D09BEEE-6C23-40DD-9A3A-E6E017FCDE26}"/>
    <pc:docChg chg="modSld">
      <pc:chgData name="Susan Epsworth" userId="S::essepsworth@glow.gov.uk::50d231da-56fa-4404-bc31-93a8c7730687" providerId="AD" clId="Web-{5D09BEEE-6C23-40DD-9A3A-E6E017FCDE26}" dt="2022-02-25T10:37:57.104" v="64" actId="20577"/>
      <pc:docMkLst>
        <pc:docMk/>
      </pc:docMkLst>
      <pc:sldChg chg="addSp modSp">
        <pc:chgData name="Susan Epsworth" userId="S::essepsworth@glow.gov.uk::50d231da-56fa-4404-bc31-93a8c7730687" providerId="AD" clId="Web-{5D09BEEE-6C23-40DD-9A3A-E6E017FCDE26}" dt="2022-02-25T10:37:57.104" v="64" actId="20577"/>
        <pc:sldMkLst>
          <pc:docMk/>
          <pc:sldMk cId="2146580943" sldId="320"/>
        </pc:sldMkLst>
        <pc:spChg chg="mod">
          <ac:chgData name="Susan Epsworth" userId="S::essepsworth@glow.gov.uk::50d231da-56fa-4404-bc31-93a8c7730687" providerId="AD" clId="Web-{5D09BEEE-6C23-40DD-9A3A-E6E017FCDE26}" dt="2022-02-25T10:37:57.104" v="64" actId="20577"/>
          <ac:spMkLst>
            <pc:docMk/>
            <pc:sldMk cId="2146580943" sldId="320"/>
            <ac:spMk id="3" creationId="{00000000-0000-0000-0000-000000000000}"/>
          </ac:spMkLst>
        </pc:spChg>
        <pc:picChg chg="mod">
          <ac:chgData name="Susan Epsworth" userId="S::essepsworth@glow.gov.uk::50d231da-56fa-4404-bc31-93a8c7730687" providerId="AD" clId="Web-{5D09BEEE-6C23-40DD-9A3A-E6E017FCDE26}" dt="2022-02-25T10:35:49.398" v="24" actId="1076"/>
          <ac:picMkLst>
            <pc:docMk/>
            <pc:sldMk cId="2146580943" sldId="320"/>
            <ac:picMk id="4" creationId="{1FF365BC-A680-43EA-A68F-68679614861B}"/>
          </ac:picMkLst>
        </pc:picChg>
        <pc:picChg chg="add mod">
          <ac:chgData name="Susan Epsworth" userId="S::essepsworth@glow.gov.uk::50d231da-56fa-4404-bc31-93a8c7730687" providerId="AD" clId="Web-{5D09BEEE-6C23-40DD-9A3A-E6E017FCDE26}" dt="2022-02-25T10:37:01.775" v="63" actId="1076"/>
          <ac:picMkLst>
            <pc:docMk/>
            <pc:sldMk cId="2146580943" sldId="320"/>
            <ac:picMk id="5" creationId="{4BB39D7A-D6B7-4FEC-A28A-B0A5FD5A404D}"/>
          </ac:picMkLst>
        </pc:picChg>
      </pc:sldChg>
    </pc:docChg>
  </pc:docChgLst>
  <pc:docChgLst>
    <pc:chgData name="Alison Weatherston" userId="S::esaweatherston@glow.gov.uk::6ed40c20-9c01-45a4-9a22-e24452de6784" providerId="AD" clId="Web-{8735316B-3224-4F2F-9B2E-0ACE83E4EADB}"/>
    <pc:docChg chg="modSld">
      <pc:chgData name="Alison Weatherston" userId="S::esaweatherston@glow.gov.uk::6ed40c20-9c01-45a4-9a22-e24452de6784" providerId="AD" clId="Web-{8735316B-3224-4F2F-9B2E-0ACE83E4EADB}" dt="2022-03-08T08:41:27.826" v="103" actId="20577"/>
      <pc:docMkLst>
        <pc:docMk/>
      </pc:docMkLst>
      <pc:sldChg chg="modSp">
        <pc:chgData name="Alison Weatherston" userId="S::esaweatherston@glow.gov.uk::6ed40c20-9c01-45a4-9a22-e24452de6784" providerId="AD" clId="Web-{8735316B-3224-4F2F-9B2E-0ACE83E4EADB}" dt="2022-03-08T08:41:27.826" v="103" actId="20577"/>
        <pc:sldMkLst>
          <pc:docMk/>
          <pc:sldMk cId="2285615260" sldId="318"/>
        </pc:sldMkLst>
        <pc:spChg chg="mod">
          <ac:chgData name="Alison Weatherston" userId="S::esaweatherston@glow.gov.uk::6ed40c20-9c01-45a4-9a22-e24452de6784" providerId="AD" clId="Web-{8735316B-3224-4F2F-9B2E-0ACE83E4EADB}" dt="2022-03-08T08:41:27.826" v="103" actId="20577"/>
          <ac:spMkLst>
            <pc:docMk/>
            <pc:sldMk cId="2285615260" sldId="318"/>
            <ac:spMk id="3" creationId="{00000000-0000-0000-0000-000000000000}"/>
          </ac:spMkLst>
        </pc:spChg>
      </pc:sldChg>
      <pc:sldChg chg="delSp">
        <pc:chgData name="Alison Weatherston" userId="S::esaweatherston@glow.gov.uk::6ed40c20-9c01-45a4-9a22-e24452de6784" providerId="AD" clId="Web-{8735316B-3224-4F2F-9B2E-0ACE83E4EADB}" dt="2022-03-08T08:38:37.869" v="0"/>
        <pc:sldMkLst>
          <pc:docMk/>
          <pc:sldMk cId="4011185773" sldId="330"/>
        </pc:sldMkLst>
        <pc:spChg chg="del">
          <ac:chgData name="Alison Weatherston" userId="S::esaweatherston@glow.gov.uk::6ed40c20-9c01-45a4-9a22-e24452de6784" providerId="AD" clId="Web-{8735316B-3224-4F2F-9B2E-0ACE83E4EADB}" dt="2022-03-08T08:38:37.869" v="0"/>
          <ac:spMkLst>
            <pc:docMk/>
            <pc:sldMk cId="4011185773" sldId="330"/>
            <ac:spMk id="6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5E94858A-3C3A-427B-8CE4-7785715EE741}"/>
    <pc:docChg chg="modSld">
      <pc:chgData name="Susan Epsworth" userId="S::essepsworth@glow.gov.uk::50d231da-56fa-4404-bc31-93a8c7730687" providerId="AD" clId="Web-{5E94858A-3C3A-427B-8CE4-7785715EE741}" dt="2022-02-03T16:54:59.859" v="16"/>
      <pc:docMkLst>
        <pc:docMk/>
      </pc:docMkLst>
      <pc:sldChg chg="modNotes">
        <pc:chgData name="Susan Epsworth" userId="S::essepsworth@glow.gov.uk::50d231da-56fa-4404-bc31-93a8c7730687" providerId="AD" clId="Web-{5E94858A-3C3A-427B-8CE4-7785715EE741}" dt="2022-02-03T16:54:59.859" v="16"/>
        <pc:sldMkLst>
          <pc:docMk/>
          <pc:sldMk cId="712898890" sldId="281"/>
        </pc:sldMkLst>
      </pc:sldChg>
    </pc:docChg>
  </pc:docChgLst>
  <pc:docChgLst>
    <pc:chgData name="Susan Epsworth" userId="S::essepsworth@glow.gov.uk::50d231da-56fa-4404-bc31-93a8c7730687" providerId="AD" clId="Web-{3A511189-5F30-4793-BFC0-E7340D7BD8E3}"/>
    <pc:docChg chg="modSld">
      <pc:chgData name="Susan Epsworth" userId="S::essepsworth@glow.gov.uk::50d231da-56fa-4404-bc31-93a8c7730687" providerId="AD" clId="Web-{3A511189-5F30-4793-BFC0-E7340D7BD8E3}" dt="2022-01-21T11:50:06.555" v="269"/>
      <pc:docMkLst>
        <pc:docMk/>
      </pc:docMkLst>
      <pc:sldChg chg="addSp delSp modSp modNotes">
        <pc:chgData name="Susan Epsworth" userId="S::essepsworth@glow.gov.uk::50d231da-56fa-4404-bc31-93a8c7730687" providerId="AD" clId="Web-{3A511189-5F30-4793-BFC0-E7340D7BD8E3}" dt="2022-01-21T11:24:55.597" v="152" actId="14100"/>
        <pc:sldMkLst>
          <pc:docMk/>
          <pc:sldMk cId="2776772115" sldId="275"/>
        </pc:sldMkLst>
        <pc:spChg chg="del mod">
          <ac:chgData name="Susan Epsworth" userId="S::essepsworth@glow.gov.uk::50d231da-56fa-4404-bc31-93a8c7730687" providerId="AD" clId="Web-{3A511189-5F30-4793-BFC0-E7340D7BD8E3}" dt="2022-01-21T11:21:42.782" v="84"/>
          <ac:spMkLst>
            <pc:docMk/>
            <pc:sldMk cId="2776772115" sldId="275"/>
            <ac:spMk id="2" creationId="{00000000-0000-0000-0000-000000000000}"/>
          </ac:spMkLst>
        </pc:spChg>
        <pc:picChg chg="add mod">
          <ac:chgData name="Susan Epsworth" userId="S::essepsworth@glow.gov.uk::50d231da-56fa-4404-bc31-93a8c7730687" providerId="AD" clId="Web-{3A511189-5F30-4793-BFC0-E7340D7BD8E3}" dt="2022-01-21T11:24:03.752" v="136" actId="14100"/>
          <ac:picMkLst>
            <pc:docMk/>
            <pc:sldMk cId="2776772115" sldId="275"/>
            <ac:picMk id="3" creationId="{4A391EBC-306B-4324-B9C8-C267D4CDA975}"/>
          </ac:picMkLst>
        </pc:picChg>
        <pc:picChg chg="add mod">
          <ac:chgData name="Susan Epsworth" userId="S::essepsworth@glow.gov.uk::50d231da-56fa-4404-bc31-93a8c7730687" providerId="AD" clId="Web-{3A511189-5F30-4793-BFC0-E7340D7BD8E3}" dt="2022-01-21T11:22:30.798" v="107" actId="1076"/>
          <ac:picMkLst>
            <pc:docMk/>
            <pc:sldMk cId="2776772115" sldId="275"/>
            <ac:picMk id="4" creationId="{6C86B967-89DD-4982-8EA1-ECF9D9A19F72}"/>
          </ac:picMkLst>
        </pc:picChg>
        <pc:picChg chg="add mod">
          <ac:chgData name="Susan Epsworth" userId="S::essepsworth@glow.gov.uk::50d231da-56fa-4404-bc31-93a8c7730687" providerId="AD" clId="Web-{3A511189-5F30-4793-BFC0-E7340D7BD8E3}" dt="2022-01-21T11:24:13.456" v="137" actId="1076"/>
          <ac:picMkLst>
            <pc:docMk/>
            <pc:sldMk cId="2776772115" sldId="275"/>
            <ac:picMk id="5" creationId="{0EA423C2-2AAB-4ECB-8BE9-ECA603B15A6E}"/>
          </ac:picMkLst>
        </pc:picChg>
        <pc:picChg chg="add mod">
          <ac:chgData name="Susan Epsworth" userId="S::essepsworth@glow.gov.uk::50d231da-56fa-4404-bc31-93a8c7730687" providerId="AD" clId="Web-{3A511189-5F30-4793-BFC0-E7340D7BD8E3}" dt="2022-01-21T11:24:19.362" v="139" actId="14100"/>
          <ac:picMkLst>
            <pc:docMk/>
            <pc:sldMk cId="2776772115" sldId="275"/>
            <ac:picMk id="6" creationId="{E728A584-84A6-4F63-8DC4-5CB1228F1CEE}"/>
          </ac:picMkLst>
        </pc:picChg>
        <pc:picChg chg="add mod">
          <ac:chgData name="Susan Epsworth" userId="S::essepsworth@glow.gov.uk::50d231da-56fa-4404-bc31-93a8c7730687" providerId="AD" clId="Web-{3A511189-5F30-4793-BFC0-E7340D7BD8E3}" dt="2022-01-21T11:24:24.018" v="141" actId="14100"/>
          <ac:picMkLst>
            <pc:docMk/>
            <pc:sldMk cId="2776772115" sldId="275"/>
            <ac:picMk id="7" creationId="{8FB67AE7-436F-4A8D-BF50-822AE693BBBB}"/>
          </ac:picMkLst>
        </pc:picChg>
        <pc:picChg chg="add mod">
          <ac:chgData name="Susan Epsworth" userId="S::essepsworth@glow.gov.uk::50d231da-56fa-4404-bc31-93a8c7730687" providerId="AD" clId="Web-{3A511189-5F30-4793-BFC0-E7340D7BD8E3}" dt="2022-01-21T11:24:33.065" v="144" actId="14100"/>
          <ac:picMkLst>
            <pc:docMk/>
            <pc:sldMk cId="2776772115" sldId="275"/>
            <ac:picMk id="8" creationId="{565D0C9C-87A3-43D9-9855-EC2627FAD3F8}"/>
          </ac:picMkLst>
        </pc:picChg>
        <pc:picChg chg="add mod">
          <ac:chgData name="Susan Epsworth" userId="S::essepsworth@glow.gov.uk::50d231da-56fa-4404-bc31-93a8c7730687" providerId="AD" clId="Web-{3A511189-5F30-4793-BFC0-E7340D7BD8E3}" dt="2022-01-21T11:24:39.847" v="146" actId="14100"/>
          <ac:picMkLst>
            <pc:docMk/>
            <pc:sldMk cId="2776772115" sldId="275"/>
            <ac:picMk id="9" creationId="{CDEF6A4B-83FF-4B2A-AD45-7C33297B0F32}"/>
          </ac:picMkLst>
        </pc:picChg>
        <pc:picChg chg="add mod">
          <ac:chgData name="Susan Epsworth" userId="S::essepsworth@glow.gov.uk::50d231da-56fa-4404-bc31-93a8c7730687" providerId="AD" clId="Web-{3A511189-5F30-4793-BFC0-E7340D7BD8E3}" dt="2022-01-21T11:24:45.628" v="148" actId="14100"/>
          <ac:picMkLst>
            <pc:docMk/>
            <pc:sldMk cId="2776772115" sldId="275"/>
            <ac:picMk id="10" creationId="{60DD5ECA-9E5D-43FB-9681-4D8BB322A951}"/>
          </ac:picMkLst>
        </pc:picChg>
        <pc:picChg chg="add mod">
          <ac:chgData name="Susan Epsworth" userId="S::essepsworth@glow.gov.uk::50d231da-56fa-4404-bc31-93a8c7730687" providerId="AD" clId="Web-{3A511189-5F30-4793-BFC0-E7340D7BD8E3}" dt="2022-01-21T11:24:50.940" v="150" actId="14100"/>
          <ac:picMkLst>
            <pc:docMk/>
            <pc:sldMk cId="2776772115" sldId="275"/>
            <ac:picMk id="11" creationId="{0380DC83-E059-4280-B094-4D4F197FC787}"/>
          </ac:picMkLst>
        </pc:picChg>
        <pc:picChg chg="add mod">
          <ac:chgData name="Susan Epsworth" userId="S::essepsworth@glow.gov.uk::50d231da-56fa-4404-bc31-93a8c7730687" providerId="AD" clId="Web-{3A511189-5F30-4793-BFC0-E7340D7BD8E3}" dt="2022-01-21T11:24:55.597" v="152" actId="14100"/>
          <ac:picMkLst>
            <pc:docMk/>
            <pc:sldMk cId="2776772115" sldId="275"/>
            <ac:picMk id="12" creationId="{4201D75E-8E4D-45F9-8CD0-628003F1D9A1}"/>
          </ac:picMkLst>
        </pc:picChg>
      </pc:sldChg>
      <pc:sldChg chg="modNotes">
        <pc:chgData name="Susan Epsworth" userId="S::essepsworth@glow.gov.uk::50d231da-56fa-4404-bc31-93a8c7730687" providerId="AD" clId="Web-{3A511189-5F30-4793-BFC0-E7340D7BD8E3}" dt="2022-01-21T11:29:47.273" v="172"/>
        <pc:sldMkLst>
          <pc:docMk/>
          <pc:sldMk cId="4166447905" sldId="277"/>
        </pc:sldMkLst>
      </pc:sldChg>
      <pc:sldChg chg="addSp modSp modNotes">
        <pc:chgData name="Susan Epsworth" userId="S::essepsworth@glow.gov.uk::50d231da-56fa-4404-bc31-93a8c7730687" providerId="AD" clId="Web-{3A511189-5F30-4793-BFC0-E7340D7BD8E3}" dt="2022-01-21T11:14:28.916" v="3"/>
        <pc:sldMkLst>
          <pc:docMk/>
          <pc:sldMk cId="1288829610" sldId="283"/>
        </pc:sldMkLst>
        <pc:picChg chg="add mod">
          <ac:chgData name="Susan Epsworth" userId="S::essepsworth@glow.gov.uk::50d231da-56fa-4404-bc31-93a8c7730687" providerId="AD" clId="Web-{3A511189-5F30-4793-BFC0-E7340D7BD8E3}" dt="2022-01-21T11:14:16.838" v="2" actId="1076"/>
          <ac:picMkLst>
            <pc:docMk/>
            <pc:sldMk cId="1288829610" sldId="283"/>
            <ac:picMk id="4" creationId="{30B72D88-CEF6-4181-A4DD-79233EB747F6}"/>
          </ac:picMkLst>
        </pc:picChg>
      </pc:sldChg>
      <pc:sldChg chg="modNotes">
        <pc:chgData name="Susan Epsworth" userId="S::essepsworth@glow.gov.uk::50d231da-56fa-4404-bc31-93a8c7730687" providerId="AD" clId="Web-{3A511189-5F30-4793-BFC0-E7340D7BD8E3}" dt="2022-01-21T11:15:06.995" v="18"/>
        <pc:sldMkLst>
          <pc:docMk/>
          <pc:sldMk cId="126438548" sldId="285"/>
        </pc:sldMkLst>
      </pc:sldChg>
      <pc:sldChg chg="modSp">
        <pc:chgData name="Susan Epsworth" userId="S::essepsworth@glow.gov.uk::50d231da-56fa-4404-bc31-93a8c7730687" providerId="AD" clId="Web-{3A511189-5F30-4793-BFC0-E7340D7BD8E3}" dt="2022-01-21T11:15:28.855" v="26" actId="20577"/>
        <pc:sldMkLst>
          <pc:docMk/>
          <pc:sldMk cId="842943231" sldId="286"/>
        </pc:sldMkLst>
        <pc:spChg chg="mod">
          <ac:chgData name="Susan Epsworth" userId="S::essepsworth@glow.gov.uk::50d231da-56fa-4404-bc31-93a8c7730687" providerId="AD" clId="Web-{3A511189-5F30-4793-BFC0-E7340D7BD8E3}" dt="2022-01-21T11:15:28.855" v="26" actId="20577"/>
          <ac:spMkLst>
            <pc:docMk/>
            <pc:sldMk cId="842943231" sldId="286"/>
            <ac:spMk id="3" creationId="{00000000-0000-0000-0000-000000000000}"/>
          </ac:spMkLst>
        </pc:spChg>
      </pc:sldChg>
      <pc:sldChg chg="modSp modNotes">
        <pc:chgData name="Susan Epsworth" userId="S::essepsworth@glow.gov.uk::50d231da-56fa-4404-bc31-93a8c7730687" providerId="AD" clId="Web-{3A511189-5F30-4793-BFC0-E7340D7BD8E3}" dt="2022-01-21T11:16:57.653" v="49"/>
        <pc:sldMkLst>
          <pc:docMk/>
          <pc:sldMk cId="403079108" sldId="290"/>
        </pc:sldMkLst>
        <pc:spChg chg="mod">
          <ac:chgData name="Susan Epsworth" userId="S::essepsworth@glow.gov.uk::50d231da-56fa-4404-bc31-93a8c7730687" providerId="AD" clId="Web-{3A511189-5F30-4793-BFC0-E7340D7BD8E3}" dt="2022-01-21T11:16:13.293" v="38" actId="20577"/>
          <ac:spMkLst>
            <pc:docMk/>
            <pc:sldMk cId="403079108" sldId="290"/>
            <ac:spMk id="2" creationId="{00000000-0000-0000-0000-000000000000}"/>
          </ac:spMkLst>
        </pc:spChg>
      </pc:sldChg>
      <pc:sldChg chg="modNotes">
        <pc:chgData name="Susan Epsworth" userId="S::essepsworth@glow.gov.uk::50d231da-56fa-4404-bc31-93a8c7730687" providerId="AD" clId="Web-{3A511189-5F30-4793-BFC0-E7340D7BD8E3}" dt="2022-01-21T11:17:09.012" v="52"/>
        <pc:sldMkLst>
          <pc:docMk/>
          <pc:sldMk cId="2153511721" sldId="292"/>
        </pc:sldMkLst>
      </pc:sldChg>
      <pc:sldChg chg="modNotes">
        <pc:chgData name="Susan Epsworth" userId="S::essepsworth@glow.gov.uk::50d231da-56fa-4404-bc31-93a8c7730687" providerId="AD" clId="Web-{3A511189-5F30-4793-BFC0-E7340D7BD8E3}" dt="2022-01-21T11:17:20.325" v="78"/>
        <pc:sldMkLst>
          <pc:docMk/>
          <pc:sldMk cId="2169647170" sldId="293"/>
        </pc:sldMkLst>
      </pc:sldChg>
      <pc:sldChg chg="modNotes">
        <pc:chgData name="Susan Epsworth" userId="S::essepsworth@glow.gov.uk::50d231da-56fa-4404-bc31-93a8c7730687" providerId="AD" clId="Web-{3A511189-5F30-4793-BFC0-E7340D7BD8E3}" dt="2022-01-21T11:50:06.555" v="269"/>
        <pc:sldMkLst>
          <pc:docMk/>
          <pc:sldMk cId="3320342514" sldId="299"/>
        </pc:sldMkLst>
      </pc:sldChg>
      <pc:sldChg chg="modNotes">
        <pc:chgData name="Susan Epsworth" userId="S::essepsworth@glow.gov.uk::50d231da-56fa-4404-bc31-93a8c7730687" providerId="AD" clId="Web-{3A511189-5F30-4793-BFC0-E7340D7BD8E3}" dt="2022-01-21T11:29:39.726" v="171"/>
        <pc:sldMkLst>
          <pc:docMk/>
          <pc:sldMk cId="1117180218" sldId="302"/>
        </pc:sldMkLst>
      </pc:sldChg>
      <pc:sldChg chg="modNotes">
        <pc:chgData name="Susan Epsworth" userId="S::essepsworth@glow.gov.uk::50d231da-56fa-4404-bc31-93a8c7730687" providerId="AD" clId="Web-{3A511189-5F30-4793-BFC0-E7340D7BD8E3}" dt="2022-01-21T11:30:14.539" v="226"/>
        <pc:sldMkLst>
          <pc:docMk/>
          <pc:sldMk cId="646172878" sldId="304"/>
        </pc:sldMkLst>
      </pc:sldChg>
    </pc:docChg>
  </pc:docChgLst>
  <pc:docChgLst>
    <pc:chgData name="Susan Epsworth" userId="S::essepsworth@glow.gov.uk::50d231da-56fa-4404-bc31-93a8c7730687" providerId="AD" clId="Web-{D7F23CFD-E92A-4666-B3C9-A5EC1B1E8E30}"/>
    <pc:docChg chg="modSld">
      <pc:chgData name="Susan Epsworth" userId="S::essepsworth@glow.gov.uk::50d231da-56fa-4404-bc31-93a8c7730687" providerId="AD" clId="Web-{D7F23CFD-E92A-4666-B3C9-A5EC1B1E8E30}" dt="2022-03-08T09:20:02.553" v="9" actId="1076"/>
      <pc:docMkLst>
        <pc:docMk/>
      </pc:docMkLst>
      <pc:sldChg chg="addSp delSp modSp">
        <pc:chgData name="Susan Epsworth" userId="S::essepsworth@glow.gov.uk::50d231da-56fa-4404-bc31-93a8c7730687" providerId="AD" clId="Web-{D7F23CFD-E92A-4666-B3C9-A5EC1B1E8E30}" dt="2022-03-08T09:20:02.553" v="9" actId="1076"/>
        <pc:sldMkLst>
          <pc:docMk/>
          <pc:sldMk cId="3538732834" sldId="314"/>
        </pc:sldMkLst>
        <pc:spChg chg="add mod">
          <ac:chgData name="Susan Epsworth" userId="S::essepsworth@glow.gov.uk::50d231da-56fa-4404-bc31-93a8c7730687" providerId="AD" clId="Web-{D7F23CFD-E92A-4666-B3C9-A5EC1B1E8E30}" dt="2022-03-08T09:20:02.553" v="9" actId="1076"/>
          <ac:spMkLst>
            <pc:docMk/>
            <pc:sldMk cId="3538732834" sldId="314"/>
            <ac:spMk id="2" creationId="{39F19AF3-A6BA-4C9F-B1FF-845DAB6F2573}"/>
          </ac:spMkLst>
        </pc:spChg>
        <pc:spChg chg="del">
          <ac:chgData name="Susan Epsworth" userId="S::essepsworth@glow.gov.uk::50d231da-56fa-4404-bc31-93a8c7730687" providerId="AD" clId="Web-{D7F23CFD-E92A-4666-B3C9-A5EC1B1E8E30}" dt="2022-03-08T09:19:38.974" v="0"/>
          <ac:spMkLst>
            <pc:docMk/>
            <pc:sldMk cId="3538732834" sldId="314"/>
            <ac:spMk id="18" creationId="{00000000-0000-0000-0000-000000000000}"/>
          </ac:spMkLst>
        </pc:spChg>
      </pc:sldChg>
    </pc:docChg>
  </pc:docChgLst>
  <pc:docChgLst>
    <pc:chgData name="Susan Epsworth" userId="S::essepsworth@glow.gov.uk::50d231da-56fa-4404-bc31-93a8c7730687" providerId="AD" clId="Web-{2624BFEA-A031-4F99-B758-30D917CC0CF9}"/>
    <pc:docChg chg="delSld modSld">
      <pc:chgData name="Susan Epsworth" userId="S::essepsworth@glow.gov.uk::50d231da-56fa-4404-bc31-93a8c7730687" providerId="AD" clId="Web-{2624BFEA-A031-4F99-B758-30D917CC0CF9}" dt="2022-02-25T11:47:29.153" v="96" actId="20577"/>
      <pc:docMkLst>
        <pc:docMk/>
      </pc:docMkLst>
      <pc:sldChg chg="modSp">
        <pc:chgData name="Susan Epsworth" userId="S::essepsworth@glow.gov.uk::50d231da-56fa-4404-bc31-93a8c7730687" providerId="AD" clId="Web-{2624BFEA-A031-4F99-B758-30D917CC0CF9}" dt="2022-02-25T11:43:56.241" v="35" actId="20577"/>
        <pc:sldMkLst>
          <pc:docMk/>
          <pc:sldMk cId="126438548" sldId="285"/>
        </pc:sldMkLst>
        <pc:spChg chg="mod">
          <ac:chgData name="Susan Epsworth" userId="S::essepsworth@glow.gov.uk::50d231da-56fa-4404-bc31-93a8c7730687" providerId="AD" clId="Web-{2624BFEA-A031-4F99-B758-30D917CC0CF9}" dt="2022-02-25T11:43:56.241" v="35" actId="20577"/>
          <ac:spMkLst>
            <pc:docMk/>
            <pc:sldMk cId="126438548" sldId="285"/>
            <ac:spMk id="3" creationId="{00000000-0000-0000-0000-000000000000}"/>
          </ac:spMkLst>
        </pc:spChg>
      </pc:sldChg>
      <pc:sldChg chg="del">
        <pc:chgData name="Susan Epsworth" userId="S::essepsworth@glow.gov.uk::50d231da-56fa-4404-bc31-93a8c7730687" providerId="AD" clId="Web-{2624BFEA-A031-4F99-B758-30D917CC0CF9}" dt="2022-02-25T11:43:15.209" v="0"/>
        <pc:sldMkLst>
          <pc:docMk/>
          <pc:sldMk cId="842943231" sldId="286"/>
        </pc:sldMkLst>
      </pc:sldChg>
      <pc:sldChg chg="modSp">
        <pc:chgData name="Susan Epsworth" userId="S::essepsworth@glow.gov.uk::50d231da-56fa-4404-bc31-93a8c7730687" providerId="AD" clId="Web-{2624BFEA-A031-4F99-B758-30D917CC0CF9}" dt="2022-02-25T11:47:29.153" v="96" actId="20577"/>
        <pc:sldMkLst>
          <pc:docMk/>
          <pc:sldMk cId="2146580943" sldId="320"/>
        </pc:sldMkLst>
        <pc:spChg chg="mod">
          <ac:chgData name="Susan Epsworth" userId="S::essepsworth@glow.gov.uk::50d231da-56fa-4404-bc31-93a8c7730687" providerId="AD" clId="Web-{2624BFEA-A031-4F99-B758-30D917CC0CF9}" dt="2022-02-25T11:47:29.153" v="96" actId="20577"/>
          <ac:spMkLst>
            <pc:docMk/>
            <pc:sldMk cId="2146580943" sldId="320"/>
            <ac:spMk id="3" creationId="{00000000-0000-0000-0000-000000000000}"/>
          </ac:spMkLst>
        </pc:spChg>
        <pc:picChg chg="mod">
          <ac:chgData name="Susan Epsworth" userId="S::essepsworth@glow.gov.uk::50d231da-56fa-4404-bc31-93a8c7730687" providerId="AD" clId="Web-{2624BFEA-A031-4F99-B758-30D917CC0CF9}" dt="2022-02-25T11:45:02.477" v="88" actId="1076"/>
          <ac:picMkLst>
            <pc:docMk/>
            <pc:sldMk cId="2146580943" sldId="320"/>
            <ac:picMk id="5" creationId="{4BB39D7A-D6B7-4FEC-A28A-B0A5FD5A404D}"/>
          </ac:picMkLst>
        </pc:picChg>
      </pc:sldChg>
    </pc:docChg>
  </pc:docChgLst>
  <pc:docChgLst>
    <pc:chgData name="Susan Epsworth" userId="S::essepsworth@glow.gov.uk::50d231da-56fa-4404-bc31-93a8c7730687" providerId="AD" clId="Web-{D63DE088-559E-4786-A135-F8C26DF75014}"/>
    <pc:docChg chg="modSld">
      <pc:chgData name="Susan Epsworth" userId="S::essepsworth@glow.gov.uk::50d231da-56fa-4404-bc31-93a8c7730687" providerId="AD" clId="Web-{D63DE088-559E-4786-A135-F8C26DF75014}" dt="2022-02-25T12:02:36.399" v="178" actId="1076"/>
      <pc:docMkLst>
        <pc:docMk/>
      </pc:docMkLst>
      <pc:sldChg chg="modNotes">
        <pc:chgData name="Susan Epsworth" userId="S::essepsworth@glow.gov.uk::50d231da-56fa-4404-bc31-93a8c7730687" providerId="AD" clId="Web-{D63DE088-559E-4786-A135-F8C26DF75014}" dt="2022-02-25T11:53:50.090" v="85"/>
        <pc:sldMkLst>
          <pc:docMk/>
          <pc:sldMk cId="172151001" sldId="280"/>
        </pc:sldMkLst>
      </pc:sldChg>
      <pc:sldChg chg="addSp delSp modSp modNotes">
        <pc:chgData name="Susan Epsworth" userId="S::essepsworth@glow.gov.uk::50d231da-56fa-4404-bc31-93a8c7730687" providerId="AD" clId="Web-{D63DE088-559E-4786-A135-F8C26DF75014}" dt="2022-02-25T12:02:36.399" v="178" actId="1076"/>
        <pc:sldMkLst>
          <pc:docMk/>
          <pc:sldMk cId="2153511721" sldId="292"/>
        </pc:sldMkLst>
        <pc:spChg chg="del">
          <ac:chgData name="Susan Epsworth" userId="S::essepsworth@glow.gov.uk::50d231da-56fa-4404-bc31-93a8c7730687" providerId="AD" clId="Web-{D63DE088-559E-4786-A135-F8C26DF75014}" dt="2022-02-25T12:00:50.099" v="168"/>
          <ac:spMkLst>
            <pc:docMk/>
            <pc:sldMk cId="2153511721" sldId="292"/>
            <ac:spMk id="2" creationId="{00000000-0000-0000-0000-000000000000}"/>
          </ac:spMkLst>
        </pc:spChg>
        <pc:spChg chg="add del mod">
          <ac:chgData name="Susan Epsworth" userId="S::essepsworth@glow.gov.uk::50d231da-56fa-4404-bc31-93a8c7730687" providerId="AD" clId="Web-{D63DE088-559E-4786-A135-F8C26DF75014}" dt="2022-02-25T12:01:13.381" v="169"/>
          <ac:spMkLst>
            <pc:docMk/>
            <pc:sldMk cId="2153511721" sldId="292"/>
            <ac:spMk id="7" creationId="{9FEB0065-5F83-4FA0-8679-FD4266AD64E9}"/>
          </ac:spMkLst>
        </pc:spChg>
        <pc:picChg chg="add del mod">
          <ac:chgData name="Susan Epsworth" userId="S::essepsworth@glow.gov.uk::50d231da-56fa-4404-bc31-93a8c7730687" providerId="AD" clId="Web-{D63DE088-559E-4786-A135-F8C26DF75014}" dt="2022-02-25T11:59:43.801" v="163"/>
          <ac:picMkLst>
            <pc:docMk/>
            <pc:sldMk cId="2153511721" sldId="292"/>
            <ac:picMk id="3" creationId="{9EF2CB39-51A0-4AAA-B57B-8086F144E1DF}"/>
          </ac:picMkLst>
        </pc:picChg>
        <pc:picChg chg="add del mod">
          <ac:chgData name="Susan Epsworth" userId="S::essepsworth@glow.gov.uk::50d231da-56fa-4404-bc31-93a8c7730687" providerId="AD" clId="Web-{D63DE088-559E-4786-A135-F8C26DF75014}" dt="2022-02-25T11:59:54.176" v="166"/>
          <ac:picMkLst>
            <pc:docMk/>
            <pc:sldMk cId="2153511721" sldId="292"/>
            <ac:picMk id="4" creationId="{D4E7C167-1180-40BC-951E-D95B2CABC338}"/>
          </ac:picMkLst>
        </pc:picChg>
        <pc:picChg chg="add mod">
          <ac:chgData name="Susan Epsworth" userId="S::essepsworth@glow.gov.uk::50d231da-56fa-4404-bc31-93a8c7730687" providerId="AD" clId="Web-{D63DE088-559E-4786-A135-F8C26DF75014}" dt="2022-02-25T12:01:28.897" v="174" actId="1076"/>
          <ac:picMkLst>
            <pc:docMk/>
            <pc:sldMk cId="2153511721" sldId="292"/>
            <ac:picMk id="5" creationId="{1BC06C3F-D97E-4C55-BAF7-342F480AA2B9}"/>
          </ac:picMkLst>
        </pc:picChg>
        <pc:picChg chg="add mod">
          <ac:chgData name="Susan Epsworth" userId="S::essepsworth@glow.gov.uk::50d231da-56fa-4404-bc31-93a8c7730687" providerId="AD" clId="Web-{D63DE088-559E-4786-A135-F8C26DF75014}" dt="2022-02-25T12:02:36.399" v="178" actId="1076"/>
          <ac:picMkLst>
            <pc:docMk/>
            <pc:sldMk cId="2153511721" sldId="292"/>
            <ac:picMk id="8" creationId="{1327A900-F4A0-424D-A33A-55BF327DF295}"/>
          </ac:picMkLst>
        </pc:picChg>
        <pc:picChg chg="del">
          <ac:chgData name="Susan Epsworth" userId="S::essepsworth@glow.gov.uk::50d231da-56fa-4404-bc31-93a8c7730687" providerId="AD" clId="Web-{D63DE088-559E-4786-A135-F8C26DF75014}" dt="2022-02-25T11:59:39.316" v="161"/>
          <ac:picMkLst>
            <pc:docMk/>
            <pc:sldMk cId="2153511721" sldId="292"/>
            <ac:picMk id="1026" creationId="{00000000-0000-0000-0000-000000000000}"/>
          </ac:picMkLst>
        </pc:picChg>
      </pc:sldChg>
      <pc:sldChg chg="addSp delSp modSp">
        <pc:chgData name="Susan Epsworth" userId="S::essepsworth@glow.gov.uk::50d231da-56fa-4404-bc31-93a8c7730687" providerId="AD" clId="Web-{D63DE088-559E-4786-A135-F8C26DF75014}" dt="2022-02-25T11:55:20.014" v="126" actId="1076"/>
        <pc:sldMkLst>
          <pc:docMk/>
          <pc:sldMk cId="584843343" sldId="297"/>
        </pc:sldMkLst>
        <pc:picChg chg="add mod">
          <ac:chgData name="Susan Epsworth" userId="S::essepsworth@glow.gov.uk::50d231da-56fa-4404-bc31-93a8c7730687" providerId="AD" clId="Web-{D63DE088-559E-4786-A135-F8C26DF75014}" dt="2022-02-25T11:55:20.014" v="126" actId="1076"/>
          <ac:picMkLst>
            <pc:docMk/>
            <pc:sldMk cId="584843343" sldId="297"/>
            <ac:picMk id="2" creationId="{BBCE084C-CB8E-4256-9285-D357BAF069CC}"/>
          </ac:picMkLst>
        </pc:picChg>
        <pc:picChg chg="del">
          <ac:chgData name="Susan Epsworth" userId="S::essepsworth@glow.gov.uk::50d231da-56fa-4404-bc31-93a8c7730687" providerId="AD" clId="Web-{D63DE088-559E-4786-A135-F8C26DF75014}" dt="2022-02-25T11:55:08.091" v="121"/>
          <ac:picMkLst>
            <pc:docMk/>
            <pc:sldMk cId="584843343" sldId="297"/>
            <ac:picMk id="3" creationId="{338481AA-D6C1-42FF-85DD-20A9092B137C}"/>
          </ac:picMkLst>
        </pc:picChg>
      </pc:sldChg>
      <pc:sldChg chg="addSp delSp modSp modNotes">
        <pc:chgData name="Susan Epsworth" userId="S::essepsworth@glow.gov.uk::50d231da-56fa-4404-bc31-93a8c7730687" providerId="AD" clId="Web-{D63DE088-559E-4786-A135-F8C26DF75014}" dt="2022-02-25T11:57:11.141" v="147"/>
        <pc:sldMkLst>
          <pc:docMk/>
          <pc:sldMk cId="2350065680" sldId="298"/>
        </pc:sldMkLst>
        <pc:spChg chg="del">
          <ac:chgData name="Susan Epsworth" userId="S::essepsworth@glow.gov.uk::50d231da-56fa-4404-bc31-93a8c7730687" providerId="AD" clId="Web-{D63DE088-559E-4786-A135-F8C26DF75014}" dt="2022-02-25T11:56:59.844" v="144"/>
          <ac:spMkLst>
            <pc:docMk/>
            <pc:sldMk cId="2350065680" sldId="298"/>
            <ac:spMk id="2" creationId="{00000000-0000-0000-0000-000000000000}"/>
          </ac:spMkLst>
        </pc:spChg>
        <pc:spChg chg="add del mod">
          <ac:chgData name="Susan Epsworth" userId="S::essepsworth@glow.gov.uk::50d231da-56fa-4404-bc31-93a8c7730687" providerId="AD" clId="Web-{D63DE088-559E-4786-A135-F8C26DF75014}" dt="2022-02-25T11:57:03.282" v="145"/>
          <ac:spMkLst>
            <pc:docMk/>
            <pc:sldMk cId="2350065680" sldId="298"/>
            <ac:spMk id="5" creationId="{29D02FB8-9100-44E2-9F19-99692D393C28}"/>
          </ac:spMkLst>
        </pc:spChg>
        <pc:picChg chg="add mod">
          <ac:chgData name="Susan Epsworth" userId="S::essepsworth@glow.gov.uk::50d231da-56fa-4404-bc31-93a8c7730687" providerId="AD" clId="Web-{D63DE088-559E-4786-A135-F8C26DF75014}" dt="2022-02-25T11:57:05.907" v="146" actId="1076"/>
          <ac:picMkLst>
            <pc:docMk/>
            <pc:sldMk cId="2350065680" sldId="298"/>
            <ac:picMk id="3" creationId="{E1364872-98DB-4C20-A582-F036E1E895DD}"/>
          </ac:picMkLst>
        </pc:picChg>
        <pc:picChg chg="del">
          <ac:chgData name="Susan Epsworth" userId="S::essepsworth@glow.gov.uk::50d231da-56fa-4404-bc31-93a8c7730687" providerId="AD" clId="Web-{D63DE088-559E-4786-A135-F8C26DF75014}" dt="2022-02-25T11:56:50.141" v="140"/>
          <ac:picMkLst>
            <pc:docMk/>
            <pc:sldMk cId="2350065680" sldId="298"/>
            <ac:picMk id="3074" creationId="{00000000-0000-0000-0000-000000000000}"/>
          </ac:picMkLst>
        </pc:picChg>
      </pc:sldChg>
      <pc:sldChg chg="addSp delSp modSp modNotes">
        <pc:chgData name="Susan Epsworth" userId="S::essepsworth@glow.gov.uk::50d231da-56fa-4404-bc31-93a8c7730687" providerId="AD" clId="Web-{D63DE088-559E-4786-A135-F8C26DF75014}" dt="2022-02-25T11:58:24.799" v="154"/>
        <pc:sldMkLst>
          <pc:docMk/>
          <pc:sldMk cId="2007650897" sldId="301"/>
        </pc:sldMkLst>
        <pc:picChg chg="add mod">
          <ac:chgData name="Susan Epsworth" userId="S::essepsworth@glow.gov.uk::50d231da-56fa-4404-bc31-93a8c7730687" providerId="AD" clId="Web-{D63DE088-559E-4786-A135-F8C26DF75014}" dt="2022-02-25T11:58:21.377" v="153" actId="1076"/>
          <ac:picMkLst>
            <pc:docMk/>
            <pc:sldMk cId="2007650897" sldId="301"/>
            <ac:picMk id="2" creationId="{2D0528C5-9CBE-4E18-827A-69896F7DEFB8}"/>
          </ac:picMkLst>
        </pc:picChg>
        <pc:picChg chg="del">
          <ac:chgData name="Susan Epsworth" userId="S::essepsworth@glow.gov.uk::50d231da-56fa-4404-bc31-93a8c7730687" providerId="AD" clId="Web-{D63DE088-559E-4786-A135-F8C26DF75014}" dt="2022-02-25T11:57:15.751" v="148"/>
          <ac:picMkLst>
            <pc:docMk/>
            <pc:sldMk cId="2007650897" sldId="301"/>
            <ac:picMk id="8194" creationId="{00000000-0000-0000-0000-000000000000}"/>
          </ac:picMkLst>
        </pc:picChg>
      </pc:sldChg>
      <pc:sldChg chg="modNotes">
        <pc:chgData name="Susan Epsworth" userId="S::essepsworth@glow.gov.uk::50d231da-56fa-4404-bc31-93a8c7730687" providerId="AD" clId="Web-{D63DE088-559E-4786-A135-F8C26DF75014}" dt="2022-02-25T11:54:25.184" v="110"/>
        <pc:sldMkLst>
          <pc:docMk/>
          <pc:sldMk cId="2871936570" sldId="310"/>
        </pc:sldMkLst>
      </pc:sldChg>
      <pc:sldChg chg="modSp">
        <pc:chgData name="Susan Epsworth" userId="S::essepsworth@glow.gov.uk::50d231da-56fa-4404-bc31-93a8c7730687" providerId="AD" clId="Web-{D63DE088-559E-4786-A135-F8C26DF75014}" dt="2022-02-25T11:52:03.150" v="42" actId="20577"/>
        <pc:sldMkLst>
          <pc:docMk/>
          <pc:sldMk cId="913096687" sldId="311"/>
        </pc:sldMkLst>
        <pc:spChg chg="mod">
          <ac:chgData name="Susan Epsworth" userId="S::essepsworth@glow.gov.uk::50d231da-56fa-4404-bc31-93a8c7730687" providerId="AD" clId="Web-{D63DE088-559E-4786-A135-F8C26DF75014}" dt="2022-02-25T11:52:03.150" v="42" actId="20577"/>
          <ac:spMkLst>
            <pc:docMk/>
            <pc:sldMk cId="913096687" sldId="311"/>
            <ac:spMk id="3" creationId="{00000000-0000-0000-0000-000000000000}"/>
          </ac:spMkLst>
        </pc:spChg>
      </pc:sldChg>
      <pc:sldChg chg="modNotes">
        <pc:chgData name="Susan Epsworth" userId="S::essepsworth@glow.gov.uk::50d231da-56fa-4404-bc31-93a8c7730687" providerId="AD" clId="Web-{D63DE088-559E-4786-A135-F8C26DF75014}" dt="2022-02-25T11:54:41.497" v="120"/>
        <pc:sldMkLst>
          <pc:docMk/>
          <pc:sldMk cId="2293600316" sldId="312"/>
        </pc:sldMkLst>
      </pc:sldChg>
      <pc:sldChg chg="addSp delSp modSp modNotes">
        <pc:chgData name="Susan Epsworth" userId="S::essepsworth@glow.gov.uk::50d231da-56fa-4404-bc31-93a8c7730687" providerId="AD" clId="Web-{D63DE088-559E-4786-A135-F8C26DF75014}" dt="2022-02-25T11:53:39.714" v="84"/>
        <pc:sldMkLst>
          <pc:docMk/>
          <pc:sldMk cId="2431255357" sldId="313"/>
        </pc:sldMkLst>
        <pc:spChg chg="del">
          <ac:chgData name="Susan Epsworth" userId="S::essepsworth@glow.gov.uk::50d231da-56fa-4404-bc31-93a8c7730687" providerId="AD" clId="Web-{D63DE088-559E-4786-A135-F8C26DF75014}" dt="2022-02-25T11:53:13.136" v="60"/>
          <ac:spMkLst>
            <pc:docMk/>
            <pc:sldMk cId="2431255357" sldId="313"/>
            <ac:spMk id="2" creationId="{00000000-0000-0000-0000-000000000000}"/>
          </ac:spMkLst>
        </pc:spChg>
        <pc:spChg chg="del">
          <ac:chgData name="Susan Epsworth" userId="S::essepsworth@glow.gov.uk::50d231da-56fa-4404-bc31-93a8c7730687" providerId="AD" clId="Web-{D63DE088-559E-4786-A135-F8C26DF75014}" dt="2022-02-25T11:53:10.448" v="59"/>
          <ac:spMkLst>
            <pc:docMk/>
            <pc:sldMk cId="2431255357" sldId="313"/>
            <ac:spMk id="3" creationId="{00000000-0000-0000-0000-000000000000}"/>
          </ac:spMkLst>
        </pc:spChg>
        <pc:spChg chg="add del mod">
          <ac:chgData name="Susan Epsworth" userId="S::essepsworth@glow.gov.uk::50d231da-56fa-4404-bc31-93a8c7730687" providerId="AD" clId="Web-{D63DE088-559E-4786-A135-F8C26DF75014}" dt="2022-02-25T11:53:16.464" v="62"/>
          <ac:spMkLst>
            <pc:docMk/>
            <pc:sldMk cId="2431255357" sldId="313"/>
            <ac:spMk id="6" creationId="{9A961382-B468-46F2-9070-B15319C914DB}"/>
          </ac:spMkLst>
        </pc:spChg>
        <pc:spChg chg="add del mod">
          <ac:chgData name="Susan Epsworth" userId="S::essepsworth@glow.gov.uk::50d231da-56fa-4404-bc31-93a8c7730687" providerId="AD" clId="Web-{D63DE088-559E-4786-A135-F8C26DF75014}" dt="2022-02-25T11:53:15.323" v="61"/>
          <ac:spMkLst>
            <pc:docMk/>
            <pc:sldMk cId="2431255357" sldId="313"/>
            <ac:spMk id="8" creationId="{C29CF477-8DD1-4342-84CA-73CFD9558E18}"/>
          </ac:spMkLst>
        </pc:spChg>
        <pc:picChg chg="add mod">
          <ac:chgData name="Susan Epsworth" userId="S::essepsworth@glow.gov.uk::50d231da-56fa-4404-bc31-93a8c7730687" providerId="AD" clId="Web-{D63DE088-559E-4786-A135-F8C26DF75014}" dt="2022-02-25T11:53:26.777" v="65" actId="1076"/>
          <ac:picMkLst>
            <pc:docMk/>
            <pc:sldMk cId="2431255357" sldId="313"/>
            <ac:picMk id="4" creationId="{62CC00B6-0488-4DD1-8B59-A7EB7D2573B0}"/>
          </ac:picMkLst>
        </pc:picChg>
      </pc:sldChg>
      <pc:sldChg chg="modSp">
        <pc:chgData name="Susan Epsworth" userId="S::essepsworth@glow.gov.uk::50d231da-56fa-4404-bc31-93a8c7730687" providerId="AD" clId="Web-{D63DE088-559E-4786-A135-F8C26DF75014}" dt="2022-02-25T11:55:36.623" v="139" actId="20577"/>
        <pc:sldMkLst>
          <pc:docMk/>
          <pc:sldMk cId="1313608732" sldId="316"/>
        </pc:sldMkLst>
        <pc:spChg chg="mod">
          <ac:chgData name="Susan Epsworth" userId="S::essepsworth@glow.gov.uk::50d231da-56fa-4404-bc31-93a8c7730687" providerId="AD" clId="Web-{D63DE088-559E-4786-A135-F8C26DF75014}" dt="2022-02-25T11:55:36.623" v="139" actId="20577"/>
          <ac:spMkLst>
            <pc:docMk/>
            <pc:sldMk cId="1313608732" sldId="316"/>
            <ac:spMk id="2" creationId="{00000000-0000-0000-0000-000000000000}"/>
          </ac:spMkLst>
        </pc:spChg>
      </pc:sldChg>
      <pc:sldChg chg="modSp modNotes">
        <pc:chgData name="Susan Epsworth" userId="S::essepsworth@glow.gov.uk::50d231da-56fa-4404-bc31-93a8c7730687" providerId="AD" clId="Web-{D63DE088-559E-4786-A135-F8C26DF75014}" dt="2022-02-25T11:58:42.987" v="160" actId="20577"/>
        <pc:sldMkLst>
          <pc:docMk/>
          <pc:sldMk cId="2285615260" sldId="318"/>
        </pc:sldMkLst>
        <pc:spChg chg="mod">
          <ac:chgData name="Susan Epsworth" userId="S::essepsworth@glow.gov.uk::50d231da-56fa-4404-bc31-93a8c7730687" providerId="AD" clId="Web-{D63DE088-559E-4786-A135-F8C26DF75014}" dt="2022-02-25T11:58:42.987" v="160" actId="20577"/>
          <ac:spMkLst>
            <pc:docMk/>
            <pc:sldMk cId="2285615260" sldId="318"/>
            <ac:spMk id="3" creationId="{00000000-0000-0000-0000-000000000000}"/>
          </ac:spMkLst>
        </pc:spChg>
      </pc:sldChg>
    </pc:docChg>
  </pc:docChgLst>
  <pc:docChgLst>
    <pc:chgData name="Mandy Toogood" userId="S::esmtoogood@glow.gov.uk::feabfbac-f4a9-40cc-9968-b96ae0aae44d" providerId="AD" clId="Web-{DF5C0C63-D554-45E1-AFCB-097EFF0E0D7E}"/>
    <pc:docChg chg="modSld">
      <pc:chgData name="Mandy Toogood" userId="S::esmtoogood@glow.gov.uk::feabfbac-f4a9-40cc-9968-b96ae0aae44d" providerId="AD" clId="Web-{DF5C0C63-D554-45E1-AFCB-097EFF0E0D7E}" dt="2022-02-07T10:09:36.743" v="67" actId="20577"/>
      <pc:docMkLst>
        <pc:docMk/>
      </pc:docMkLst>
      <pc:sldChg chg="modSp">
        <pc:chgData name="Mandy Toogood" userId="S::esmtoogood@glow.gov.uk::feabfbac-f4a9-40cc-9968-b96ae0aae44d" providerId="AD" clId="Web-{DF5C0C63-D554-45E1-AFCB-097EFF0E0D7E}" dt="2022-02-07T10:09:36.743" v="67" actId="20577"/>
        <pc:sldMkLst>
          <pc:docMk/>
          <pc:sldMk cId="3465565848" sldId="276"/>
        </pc:sldMkLst>
        <pc:spChg chg="mod">
          <ac:chgData name="Mandy Toogood" userId="S::esmtoogood@glow.gov.uk::feabfbac-f4a9-40cc-9968-b96ae0aae44d" providerId="AD" clId="Web-{DF5C0C63-D554-45E1-AFCB-097EFF0E0D7E}" dt="2022-02-07T10:09:36.743" v="67" actId="20577"/>
          <ac:spMkLst>
            <pc:docMk/>
            <pc:sldMk cId="3465565848" sldId="276"/>
            <ac:spMk id="3" creationId="{00000000-0000-0000-0000-000000000000}"/>
          </ac:spMkLst>
        </pc:spChg>
      </pc:sldChg>
      <pc:sldChg chg="modSp">
        <pc:chgData name="Mandy Toogood" userId="S::esmtoogood@glow.gov.uk::feabfbac-f4a9-40cc-9968-b96ae0aae44d" providerId="AD" clId="Web-{DF5C0C63-D554-45E1-AFCB-097EFF0E0D7E}" dt="2022-02-07T10:05:14.008" v="53" actId="20577"/>
        <pc:sldMkLst>
          <pc:docMk/>
          <pc:sldMk cId="403079108" sldId="290"/>
        </pc:sldMkLst>
        <pc:spChg chg="mod">
          <ac:chgData name="Mandy Toogood" userId="S::esmtoogood@glow.gov.uk::feabfbac-f4a9-40cc-9968-b96ae0aae44d" providerId="AD" clId="Web-{DF5C0C63-D554-45E1-AFCB-097EFF0E0D7E}" dt="2022-02-07T10:05:14.008" v="53" actId="20577"/>
          <ac:spMkLst>
            <pc:docMk/>
            <pc:sldMk cId="403079108" sldId="290"/>
            <ac:spMk id="2" creationId="{00000000-0000-0000-0000-000000000000}"/>
          </ac:spMkLst>
        </pc:spChg>
      </pc:sldChg>
      <pc:sldChg chg="modSp">
        <pc:chgData name="Mandy Toogood" userId="S::esmtoogood@glow.gov.uk::feabfbac-f4a9-40cc-9968-b96ae0aae44d" providerId="AD" clId="Web-{DF5C0C63-D554-45E1-AFCB-097EFF0E0D7E}" dt="2022-02-07T10:07:44.549" v="57" actId="1076"/>
        <pc:sldMkLst>
          <pc:docMk/>
          <pc:sldMk cId="2169647170" sldId="293"/>
        </pc:sldMkLst>
        <pc:spChg chg="mod">
          <ac:chgData name="Mandy Toogood" userId="S::esmtoogood@glow.gov.uk::feabfbac-f4a9-40cc-9968-b96ae0aae44d" providerId="AD" clId="Web-{DF5C0C63-D554-45E1-AFCB-097EFF0E0D7E}" dt="2022-02-07T10:07:44.549" v="57" actId="1076"/>
          <ac:spMkLst>
            <pc:docMk/>
            <pc:sldMk cId="2169647170" sldId="293"/>
            <ac:spMk id="2" creationId="{00000000-0000-0000-0000-000000000000}"/>
          </ac:spMkLst>
        </pc:spChg>
        <pc:spChg chg="mod">
          <ac:chgData name="Mandy Toogood" userId="S::esmtoogood@glow.gov.uk::feabfbac-f4a9-40cc-9968-b96ae0aae44d" providerId="AD" clId="Web-{DF5C0C63-D554-45E1-AFCB-097EFF0E0D7E}" dt="2022-02-07T10:07:32.845" v="56" actId="20577"/>
          <ac:spMkLst>
            <pc:docMk/>
            <pc:sldMk cId="2169647170" sldId="293"/>
            <ac:spMk id="5" creationId="{0A785436-B3EC-47EB-8405-DD23549198E1}"/>
          </ac:spMkLst>
        </pc:spChg>
      </pc:sldChg>
    </pc:docChg>
  </pc:docChgLst>
  <pc:docChgLst>
    <pc:chgData name="Mandy Toogood" userId="S::esmtoogood@glow.gov.uk::feabfbac-f4a9-40cc-9968-b96ae0aae44d" providerId="AD" clId="Web-{273AFBDF-668F-4F10-940B-D08BE9D244E9}"/>
    <pc:docChg chg="modSld">
      <pc:chgData name="Mandy Toogood" userId="S::esmtoogood@glow.gov.uk::feabfbac-f4a9-40cc-9968-b96ae0aae44d" providerId="AD" clId="Web-{273AFBDF-668F-4F10-940B-D08BE9D244E9}" dt="2022-02-07T14:42:24.165" v="190"/>
      <pc:docMkLst>
        <pc:docMk/>
      </pc:docMkLst>
      <pc:sldChg chg="modSp modNotes">
        <pc:chgData name="Mandy Toogood" userId="S::esmtoogood@glow.gov.uk::feabfbac-f4a9-40cc-9968-b96ae0aae44d" providerId="AD" clId="Web-{273AFBDF-668F-4F10-940B-D08BE9D244E9}" dt="2022-02-07T14:42:24.165" v="190"/>
        <pc:sldMkLst>
          <pc:docMk/>
          <pc:sldMk cId="3465565848" sldId="276"/>
        </pc:sldMkLst>
        <pc:spChg chg="mod">
          <ac:chgData name="Mandy Toogood" userId="S::esmtoogood@glow.gov.uk::feabfbac-f4a9-40cc-9968-b96ae0aae44d" providerId="AD" clId="Web-{273AFBDF-668F-4F10-940B-D08BE9D244E9}" dt="2022-02-07T14:32:48.885" v="16" actId="20577"/>
          <ac:spMkLst>
            <pc:docMk/>
            <pc:sldMk cId="3465565848" sldId="276"/>
            <ac:spMk id="3" creationId="{00000000-0000-0000-0000-000000000000}"/>
          </ac:spMkLst>
        </pc:spChg>
      </pc:sldChg>
      <pc:sldChg chg="addSp modSp">
        <pc:chgData name="Mandy Toogood" userId="S::esmtoogood@glow.gov.uk::feabfbac-f4a9-40cc-9968-b96ae0aae44d" providerId="AD" clId="Web-{273AFBDF-668F-4F10-940B-D08BE9D244E9}" dt="2022-02-07T14:18:39.223" v="9"/>
        <pc:sldMkLst>
          <pc:docMk/>
          <pc:sldMk cId="403079108" sldId="290"/>
        </pc:sldMkLst>
        <pc:spChg chg="mod">
          <ac:chgData name="Mandy Toogood" userId="S::esmtoogood@glow.gov.uk::feabfbac-f4a9-40cc-9968-b96ae0aae44d" providerId="AD" clId="Web-{273AFBDF-668F-4F10-940B-D08BE9D244E9}" dt="2022-02-07T14:18:38.238" v="8" actId="20577"/>
          <ac:spMkLst>
            <pc:docMk/>
            <pc:sldMk cId="403079108" sldId="290"/>
            <ac:spMk id="2" creationId="{00000000-0000-0000-0000-000000000000}"/>
          </ac:spMkLst>
        </pc:spChg>
        <pc:spChg chg="add">
          <ac:chgData name="Mandy Toogood" userId="S::esmtoogood@glow.gov.uk::feabfbac-f4a9-40cc-9968-b96ae0aae44d" providerId="AD" clId="Web-{273AFBDF-668F-4F10-940B-D08BE9D244E9}" dt="2022-02-07T14:18:39.223" v="9"/>
          <ac:spMkLst>
            <pc:docMk/>
            <pc:sldMk cId="403079108" sldId="290"/>
            <ac:spMk id="3" creationId="{F375328C-D08D-4C05-82A9-8E7756B6E835}"/>
          </ac:spMkLst>
        </pc:spChg>
      </pc:sldChg>
    </pc:docChg>
  </pc:docChgLst>
  <pc:docChgLst>
    <pc:chgData name="Susan Epsworth" userId="S::essepsworth@glow.gov.uk::50d231da-56fa-4404-bc31-93a8c7730687" providerId="AD" clId="Web-{D5249F8B-B4D5-49FA-A5E7-E67576FF0304}"/>
    <pc:docChg chg="modSld">
      <pc:chgData name="Susan Epsworth" userId="S::essepsworth@glow.gov.uk::50d231da-56fa-4404-bc31-93a8c7730687" providerId="AD" clId="Web-{D5249F8B-B4D5-49FA-A5E7-E67576FF0304}" dt="2022-02-07T15:25:15.577" v="10" actId="1076"/>
      <pc:docMkLst>
        <pc:docMk/>
      </pc:docMkLst>
      <pc:sldChg chg="modSp">
        <pc:chgData name="Susan Epsworth" userId="S::essepsworth@glow.gov.uk::50d231da-56fa-4404-bc31-93a8c7730687" providerId="AD" clId="Web-{D5249F8B-B4D5-49FA-A5E7-E67576FF0304}" dt="2022-02-07T15:25:15.577" v="10" actId="1076"/>
        <pc:sldMkLst>
          <pc:docMk/>
          <pc:sldMk cId="75031868" sldId="300"/>
        </pc:sldMkLst>
        <pc:spChg chg="mod">
          <ac:chgData name="Susan Epsworth" userId="S::essepsworth@glow.gov.uk::50d231da-56fa-4404-bc31-93a8c7730687" providerId="AD" clId="Web-{D5249F8B-B4D5-49FA-A5E7-E67576FF0304}" dt="2022-02-07T15:25:15.577" v="10" actId="1076"/>
          <ac:spMkLst>
            <pc:docMk/>
            <pc:sldMk cId="75031868" sldId="300"/>
            <ac:spMk id="11" creationId="{00000000-0000-0000-0000-000000000000}"/>
          </ac:spMkLst>
        </pc:spChg>
      </pc:sldChg>
      <pc:sldChg chg="modSp">
        <pc:chgData name="Susan Epsworth" userId="S::essepsworth@glow.gov.uk::50d231da-56fa-4404-bc31-93a8c7730687" providerId="AD" clId="Web-{D5249F8B-B4D5-49FA-A5E7-E67576FF0304}" dt="2022-02-07T15:24:47.373" v="7" actId="1076"/>
        <pc:sldMkLst>
          <pc:docMk/>
          <pc:sldMk cId="2377460128" sldId="305"/>
        </pc:sldMkLst>
        <pc:spChg chg="mod">
          <ac:chgData name="Susan Epsworth" userId="S::essepsworth@glow.gov.uk::50d231da-56fa-4404-bc31-93a8c7730687" providerId="AD" clId="Web-{D5249F8B-B4D5-49FA-A5E7-E67576FF0304}" dt="2022-02-07T15:24:43.435" v="6" actId="1076"/>
          <ac:spMkLst>
            <pc:docMk/>
            <pc:sldMk cId="2377460128" sldId="305"/>
            <ac:spMk id="2" creationId="{00000000-0000-0000-0000-000000000000}"/>
          </ac:spMkLst>
        </pc:spChg>
        <pc:spChg chg="mod">
          <ac:chgData name="Susan Epsworth" userId="S::essepsworth@glow.gov.uk::50d231da-56fa-4404-bc31-93a8c7730687" providerId="AD" clId="Web-{D5249F8B-B4D5-49FA-A5E7-E67576FF0304}" dt="2022-02-07T15:24:47.373" v="7" actId="1076"/>
          <ac:spMkLst>
            <pc:docMk/>
            <pc:sldMk cId="2377460128" sldId="305"/>
            <ac:spMk id="3" creationId="{8BE3258E-1E04-4972-8EBD-4D4B723C02B3}"/>
          </ac:spMkLst>
        </pc:spChg>
      </pc:sldChg>
      <pc:sldChg chg="modSp">
        <pc:chgData name="Susan Epsworth" userId="S::essepsworth@glow.gov.uk::50d231da-56fa-4404-bc31-93a8c7730687" providerId="AD" clId="Web-{D5249F8B-B4D5-49FA-A5E7-E67576FF0304}" dt="2022-02-07T15:24:23.059" v="3" actId="20577"/>
        <pc:sldMkLst>
          <pc:docMk/>
          <pc:sldMk cId="1569458690" sldId="311"/>
        </pc:sldMkLst>
        <pc:spChg chg="mod">
          <ac:chgData name="Susan Epsworth" userId="S::essepsworth@glow.gov.uk::50d231da-56fa-4404-bc31-93a8c7730687" providerId="AD" clId="Web-{D5249F8B-B4D5-49FA-A5E7-E67576FF0304}" dt="2022-02-07T15:21:37.347" v="1" actId="20577"/>
          <ac:spMkLst>
            <pc:docMk/>
            <pc:sldMk cId="1569458690" sldId="311"/>
            <ac:spMk id="5" creationId="{334F252F-1C59-4138-99FE-E25F0758937B}"/>
          </ac:spMkLst>
        </pc:spChg>
        <pc:spChg chg="mod">
          <ac:chgData name="Susan Epsworth" userId="S::essepsworth@glow.gov.uk::50d231da-56fa-4404-bc31-93a8c7730687" providerId="AD" clId="Web-{D5249F8B-B4D5-49FA-A5E7-E67576FF0304}" dt="2022-02-07T15:24:23.059" v="3" actId="20577"/>
          <ac:spMkLst>
            <pc:docMk/>
            <pc:sldMk cId="1569458690" sldId="311"/>
            <ac:spMk id="6" creationId="{0EF1FC41-18FD-40ED-B499-F8DC7B9E74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EAC2-6BA7-4ABE-8AD8-0D26EC897E9A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A8C41-7247-444A-9DC9-E9ACA2EFD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70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5B34D-ADEC-457E-B4B9-B8BA594A1FF5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8C683-9137-4122-84BD-5AA5692D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60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63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626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592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975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292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4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0" baseline="0"/>
            </a:lvl1pPr>
            <a:lvl2pPr marL="742950" indent="-285750">
              <a:buFont typeface="Arial"/>
              <a:buChar char="•"/>
              <a:defRPr/>
            </a:lvl2pPr>
            <a:lvl3pPr marL="1257300" indent="-342900">
              <a:buFont typeface="Lucida Grande"/>
              <a:buChar char="-"/>
              <a:defRPr/>
            </a:lvl3pPr>
            <a:lvl4pPr marL="1714500" indent="-342900">
              <a:buClr>
                <a:srgbClr val="00ABB5"/>
              </a:buClr>
              <a:buFont typeface="Wingdings" charset="2"/>
              <a:buChar char="Ø"/>
              <a:defRPr/>
            </a:lvl4pPr>
            <a:lvl5pPr marL="2171700" indent="-342900">
              <a:buClr>
                <a:srgbClr val="00ABB5"/>
              </a:buClr>
              <a:buFont typeface="Lucida Grande"/>
              <a:buChar char="-"/>
              <a:defRPr/>
            </a:lvl5pPr>
            <a:lvl6pPr>
              <a:buClr>
                <a:srgbClr val="00ABB5"/>
              </a:buClr>
              <a:defRPr/>
            </a:lvl6pPr>
          </a:lstStyle>
          <a:p>
            <a:pPr lvl="0"/>
            <a:r>
              <a:rPr lang="en-US"/>
              <a:t>Main body style like this and leading into bullets: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 bullet</a:t>
            </a:r>
          </a:p>
          <a:p>
            <a:pPr lvl="3"/>
            <a:r>
              <a:rPr lang="en-US"/>
              <a:t>Third level bullet</a:t>
            </a:r>
          </a:p>
          <a:p>
            <a:pPr lvl="4"/>
            <a:r>
              <a:rPr lang="en-US"/>
              <a:t>Fourth level</a:t>
            </a:r>
          </a:p>
          <a:p>
            <a:pPr lvl="5"/>
            <a:r>
              <a:rPr lang="en-US"/>
              <a:t>Fifth level</a:t>
            </a:r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Leading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CLD 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400253" y="6301465"/>
            <a:ext cx="4223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299450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1168" y="830264"/>
            <a:ext cx="2747433" cy="4759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1" y="830264"/>
            <a:ext cx="8041216" cy="47593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134463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462966" y="6301465"/>
            <a:ext cx="4144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100837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887538"/>
            <a:ext cx="5384800" cy="370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396765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2329684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447288" y="6301465"/>
            <a:ext cx="41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</p:spTree>
    <p:extLst>
      <p:ext uri="{BB962C8B-B14F-4D97-AF65-F5344CB8AC3E}">
        <p14:creationId xmlns:p14="http://schemas.microsoft.com/office/powerpoint/2010/main" val="145589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392392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266844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418806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66751" y="6223000"/>
            <a:ext cx="10836972" cy="0"/>
          </a:xfrm>
          <a:prstGeom prst="line">
            <a:avLst/>
          </a:prstGeom>
          <a:ln>
            <a:solidFill>
              <a:srgbClr val="B3D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83623" y="6307283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>
                    <a:lumMod val="50000"/>
                  </a:schemeClr>
                </a:solidFill>
                <a:latin typeface="+mn-lt"/>
              </a:rPr>
              <a:t>Document</a:t>
            </a:r>
            <a:r>
              <a:rPr lang="en-GB" sz="1200" baseline="0">
                <a:solidFill>
                  <a:schemeClr val="bg1">
                    <a:lumMod val="50000"/>
                  </a:schemeClr>
                </a:solidFill>
                <a:latin typeface="+mn-lt"/>
              </a:rPr>
              <a:t> title</a:t>
            </a:r>
            <a:endParaRPr lang="en-GB" sz="120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965623" y="6301465"/>
            <a:ext cx="275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rgbClr val="00ABB5"/>
                </a:solidFill>
                <a:latin typeface="+mn-lt"/>
              </a:rPr>
              <a:t>Transforming lives through learning</a:t>
            </a:r>
          </a:p>
        </p:txBody>
      </p:sp>
    </p:spTree>
    <p:extLst>
      <p:ext uri="{BB962C8B-B14F-4D97-AF65-F5344CB8AC3E}">
        <p14:creationId xmlns:p14="http://schemas.microsoft.com/office/powerpoint/2010/main" val="385392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1" y="830263"/>
            <a:ext cx="1083697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87538"/>
            <a:ext cx="10817923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Main body style like this and leading into bullets:</a:t>
            </a:r>
          </a:p>
          <a:p>
            <a:pPr lvl="1"/>
            <a:r>
              <a:rPr lang="en-US"/>
              <a:t>First level bullet</a:t>
            </a:r>
          </a:p>
          <a:p>
            <a:pPr lvl="2"/>
            <a:r>
              <a:rPr lang="en-US"/>
              <a:t>Second level bullet</a:t>
            </a:r>
          </a:p>
          <a:p>
            <a:pPr lvl="3"/>
            <a:r>
              <a:rPr lang="en-US"/>
              <a:t>Third level bullet</a:t>
            </a:r>
          </a:p>
          <a:p>
            <a:pPr lvl="4"/>
            <a:r>
              <a:rPr lang="en-US"/>
              <a:t>Fourth level</a:t>
            </a:r>
          </a:p>
          <a:p>
            <a:pPr lvl="5"/>
            <a:r>
              <a:rPr lang="en-US"/>
              <a:t>Fifth level</a:t>
            </a:r>
            <a:endParaRPr lang="en-GB"/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7127342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1200">
                <a:solidFill>
                  <a:srgbClr val="00ABB5"/>
                </a:solidFill>
              </a:rPr>
              <a:t>For Scotland's learners, with Scotland's educators</a:t>
            </a:r>
          </a:p>
        </p:txBody>
      </p:sp>
      <p:sp>
        <p:nvSpPr>
          <p:cNvPr id="1030" name="Picture 9" descr="Education Scotland White (higher res)"/>
          <p:cNvSpPr>
            <a:spLocks noChangeAspect="1" noChangeArrowheads="1"/>
          </p:cNvSpPr>
          <p:nvPr/>
        </p:nvSpPr>
        <p:spPr bwMode="auto">
          <a:xfrm>
            <a:off x="9359900" y="5892800"/>
            <a:ext cx="2159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sz="1800"/>
          </a:p>
        </p:txBody>
      </p:sp>
      <p:cxnSp>
        <p:nvCxnSpPr>
          <p:cNvPr id="3" name="Straight Connector 2"/>
          <p:cNvCxnSpPr>
            <a:endCxn id="1030" idx="3"/>
          </p:cNvCxnSpPr>
          <p:nvPr/>
        </p:nvCxnSpPr>
        <p:spPr>
          <a:xfrm flipV="1">
            <a:off x="676690" y="6216650"/>
            <a:ext cx="10842210" cy="41072"/>
          </a:xfrm>
          <a:prstGeom prst="line">
            <a:avLst/>
          </a:prstGeom>
          <a:ln w="12700" cmpd="sng">
            <a:solidFill>
              <a:srgbClr val="B3D2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87260" y="6304472"/>
            <a:ext cx="451273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sz="1200">
                <a:solidFill>
                  <a:schemeClr val="tx1">
                    <a:lumMod val="50000"/>
                    <a:lumOff val="50000"/>
                  </a:schemeClr>
                </a:solidFill>
              </a:rPr>
              <a:t>Document title</a:t>
            </a:r>
          </a:p>
        </p:txBody>
      </p:sp>
    </p:spTree>
    <p:extLst>
      <p:ext uri="{BB962C8B-B14F-4D97-AF65-F5344CB8AC3E}">
        <p14:creationId xmlns:p14="http://schemas.microsoft.com/office/powerpoint/2010/main" val="51478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BB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/>
        <a:buNone/>
        <a:defRPr sz="20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Arial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2pPr>
      <a:lvl3pPr marL="12573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ABB5"/>
        </a:buClr>
        <a:buSzTx/>
        <a:buFont typeface="Lucida Grande"/>
        <a:buChar char="-"/>
        <a:tabLst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3pPr>
      <a:lvl4pPr marL="17145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Wingdings" charset="2"/>
        <a:buChar char="Ø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4pPr>
      <a:lvl5pPr marL="2171700" indent="-3429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 typeface="Lucida Grande"/>
        <a:buChar char="-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ABB5"/>
        </a:buClr>
        <a:buFontTx/>
        <a:buChar char="»"/>
        <a:defRPr sz="2000">
          <a:solidFill>
            <a:schemeClr val="tx1">
              <a:lumMod val="65000"/>
              <a:lumOff val="35000"/>
            </a:schemeClr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2516"/>
            <a:ext cx="12209380" cy="3105484"/>
          </a:xfrm>
          <a:prstGeom prst="rect">
            <a:avLst/>
          </a:prstGeom>
        </p:spPr>
      </p:pic>
      <p:pic>
        <p:nvPicPr>
          <p:cNvPr id="5" name="Picture 4" descr="ES_alllogos_colour-0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1" t="16807" r="10529" b="28484"/>
          <a:stretch/>
        </p:blipFill>
        <p:spPr>
          <a:xfrm>
            <a:off x="658157" y="528429"/>
            <a:ext cx="3392718" cy="14286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8157" y="2163721"/>
            <a:ext cx="106332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00ABB5"/>
                </a:solidFill>
              </a:rPr>
              <a:t>Leading CLD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66533" y="3002634"/>
            <a:ext cx="7471628" cy="8925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000" b="1" dirty="0">
                <a:solidFill>
                  <a:srgbClr val="B3D236"/>
                </a:solidFill>
              </a:rPr>
              <a:t>Day 3: </a:t>
            </a:r>
            <a:r>
              <a:rPr lang="en-GB" sz="2000" b="1" dirty="0" smtClean="0">
                <a:solidFill>
                  <a:srgbClr val="B3D236"/>
                </a:solidFill>
              </a:rPr>
              <a:t>Managing and Leading in Inter – Agency Settings</a:t>
            </a:r>
          </a:p>
          <a:p>
            <a:endParaRPr lang="en-GB" sz="1200" b="1" dirty="0">
              <a:solidFill>
                <a:srgbClr val="B3D236"/>
              </a:solidFill>
            </a:endParaRPr>
          </a:p>
          <a:p>
            <a:r>
              <a:rPr lang="en-GB" sz="2000" b="1" dirty="0">
                <a:solidFill>
                  <a:srgbClr val="B3D236"/>
                </a:solidFill>
              </a:rPr>
              <a:t>April 28th 2022</a:t>
            </a:r>
            <a:endParaRPr lang="en-US" sz="2000" b="1" dirty="0">
              <a:solidFill>
                <a:srgbClr val="B3D236"/>
              </a:solidFill>
            </a:endParaRPr>
          </a:p>
        </p:txBody>
      </p:sp>
      <p:sp>
        <p:nvSpPr>
          <p:cNvPr id="6" name="Text Box 8"/>
          <p:cNvSpPr txBox="1"/>
          <p:nvPr/>
        </p:nvSpPr>
        <p:spPr>
          <a:xfrm>
            <a:off x="7162800" y="6057900"/>
            <a:ext cx="5029200" cy="8001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259715" algn="r">
              <a:spcAft>
                <a:spcPts val="0"/>
              </a:spcAft>
              <a:tabLst>
                <a:tab pos="3330575" algn="l"/>
              </a:tabLst>
            </a:pPr>
            <a:r>
              <a:rPr lang="en-GB" sz="1400">
                <a:solidFill>
                  <a:srgbClr val="FFFFFF"/>
                </a:solidFill>
                <a:effectLst/>
                <a:latin typeface="Arial Bold"/>
                <a:ea typeface="ＭＳ 明朝"/>
                <a:cs typeface="Times New Roman"/>
              </a:rPr>
              <a:t>For Scotland's learners, with Scotland's educators</a:t>
            </a:r>
            <a:endParaRPr lang="en-GB" sz="1200">
              <a:solidFill>
                <a:srgbClr val="595959"/>
              </a:solidFill>
              <a:effectLst/>
              <a:latin typeface="Arial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097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801" y="525849"/>
            <a:ext cx="11049507" cy="782320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dirty="0">
              <a:solidFill>
                <a:srgbClr val="00ABB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2880" y="1065658"/>
            <a:ext cx="7717536" cy="1958502"/>
          </a:xfrm>
        </p:spPr>
        <p:txBody>
          <a:bodyPr/>
          <a:lstStyle/>
          <a:p>
            <a:pPr>
              <a:buClr>
                <a:srgbClr val="00ABB5"/>
              </a:buClr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1085850" lvl="1" indent="-342900">
              <a:lnSpc>
                <a:spcPct val="150000"/>
              </a:lnSpc>
            </a:pPr>
            <a:r>
              <a:rPr lang="en-GB" sz="2400" dirty="0" smtClean="0"/>
              <a:t>Managing and Leading in Inter-Agency Settings</a:t>
            </a:r>
            <a:endParaRPr lang="en-GB" sz="2400" dirty="0">
              <a:cs typeface="Arial"/>
            </a:endParaRPr>
          </a:p>
          <a:p>
            <a:pPr marL="1085850" lvl="1" indent="-342900">
              <a:lnSpc>
                <a:spcPct val="150000"/>
              </a:lnSpc>
            </a:pPr>
            <a:r>
              <a:rPr lang="en-GB" sz="2400" dirty="0" smtClean="0"/>
              <a:t>Professor Helen Dickinson, and Professor Gemma Carey</a:t>
            </a:r>
            <a:endParaRPr lang="en-GB" sz="2400" dirty="0">
              <a:cs typeface="Arial"/>
            </a:endParaRPr>
          </a:p>
          <a:p>
            <a:pPr marL="1085850" lvl="1" indent="-342900">
              <a:lnSpc>
                <a:spcPct val="150000"/>
              </a:lnSpc>
            </a:pPr>
            <a:r>
              <a:rPr lang="en-GB" sz="2400" dirty="0" smtClean="0">
                <a:cs typeface="Arial"/>
              </a:rPr>
              <a:t>Favoured vehicle to tackle ‘wicked problems’</a:t>
            </a:r>
            <a:endParaRPr lang="en-GB" sz="2400" dirty="0"/>
          </a:p>
          <a:p>
            <a:pPr>
              <a:buClr>
                <a:srgbClr val="00ABB5"/>
              </a:buClr>
            </a:pPr>
            <a:endParaRPr lang="en-GB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542" y="1065658"/>
            <a:ext cx="3079424" cy="470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5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802" y="841011"/>
            <a:ext cx="11049507" cy="782320"/>
          </a:xfrm>
        </p:spPr>
        <p:txBody>
          <a:bodyPr/>
          <a:lstStyle/>
          <a:p>
            <a:r>
              <a:rPr lang="en-GB" dirty="0" smtClean="0"/>
              <a:t>How is this relevant to CLD?</a:t>
            </a:r>
            <a:endParaRPr lang="en-GB" dirty="0">
              <a:solidFill>
                <a:srgbClr val="00ABB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690" y="1396763"/>
            <a:ext cx="7790614" cy="1958502"/>
          </a:xfrm>
        </p:spPr>
        <p:txBody>
          <a:bodyPr/>
          <a:lstStyle/>
          <a:p>
            <a:pPr>
              <a:buClr>
                <a:srgbClr val="00ABB5"/>
              </a:buClr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1085850" lvl="1" indent="-342900">
              <a:lnSpc>
                <a:spcPct val="150000"/>
              </a:lnSpc>
            </a:pPr>
            <a:r>
              <a:rPr lang="en-GB" sz="2400" dirty="0" smtClean="0"/>
              <a:t>Community Planning </a:t>
            </a:r>
            <a:endParaRPr lang="en-GB" sz="2400" dirty="0">
              <a:cs typeface="Arial"/>
            </a:endParaRPr>
          </a:p>
          <a:p>
            <a:pPr marL="1085850" lvl="1" indent="-342900">
              <a:lnSpc>
                <a:spcPct val="150000"/>
              </a:lnSpc>
            </a:pPr>
            <a:r>
              <a:rPr lang="en-GB" sz="2400" dirty="0" smtClean="0"/>
              <a:t>Christie Commission recommendations – </a:t>
            </a:r>
            <a:r>
              <a:rPr lang="en-GB" sz="2400" dirty="0" err="1" smtClean="0"/>
              <a:t>4P’s</a:t>
            </a:r>
            <a:endParaRPr lang="en-GB" sz="2400" dirty="0">
              <a:cs typeface="Arial"/>
            </a:endParaRPr>
          </a:p>
          <a:p>
            <a:pPr marL="1085850" lvl="1" indent="-342900">
              <a:lnSpc>
                <a:spcPct val="150000"/>
              </a:lnSpc>
            </a:pPr>
            <a:r>
              <a:rPr lang="en-GB" sz="2400" dirty="0" smtClean="0"/>
              <a:t>CLD Strategic Guidance for </a:t>
            </a:r>
            <a:r>
              <a:rPr lang="en-GB" sz="2400" dirty="0" err="1" smtClean="0"/>
              <a:t>CPP’s</a:t>
            </a:r>
            <a:endParaRPr lang="en-GB" sz="2400" dirty="0" smtClean="0"/>
          </a:p>
          <a:p>
            <a:pPr marL="1085850" lvl="1" indent="-342900">
              <a:lnSpc>
                <a:spcPct val="150000"/>
              </a:lnSpc>
            </a:pPr>
            <a:r>
              <a:rPr lang="en-GB" sz="2400" dirty="0" smtClean="0">
                <a:cs typeface="Arial"/>
              </a:rPr>
              <a:t>Requirements of the CLD Regulations</a:t>
            </a:r>
          </a:p>
          <a:p>
            <a:pPr marL="1085850" lvl="1" indent="-342900">
              <a:lnSpc>
                <a:spcPct val="150000"/>
              </a:lnSpc>
            </a:pPr>
            <a:r>
              <a:rPr lang="en-GB" sz="2400" dirty="0" smtClean="0">
                <a:cs typeface="Arial"/>
              </a:rPr>
              <a:t>Scrutiny and Audit</a:t>
            </a:r>
            <a:endParaRPr lang="en-GB" sz="2400" dirty="0"/>
          </a:p>
          <a:p>
            <a:pPr>
              <a:buClr>
                <a:srgbClr val="00ABB5"/>
              </a:buClr>
            </a:pPr>
            <a:endParaRPr lang="en-GB" b="1" dirty="0"/>
          </a:p>
        </p:txBody>
      </p:sp>
      <p:sp>
        <p:nvSpPr>
          <p:cNvPr id="4" name="Down Arrow 3"/>
          <p:cNvSpPr/>
          <p:nvPr/>
        </p:nvSpPr>
        <p:spPr>
          <a:xfrm>
            <a:off x="1078992" y="2376014"/>
            <a:ext cx="1408176" cy="2726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801" y="0"/>
            <a:ext cx="11049507" cy="782320"/>
          </a:xfrm>
        </p:spPr>
        <p:txBody>
          <a:bodyPr/>
          <a:lstStyle/>
          <a:p>
            <a:r>
              <a:rPr lang="en-GB" dirty="0" smtClean="0"/>
              <a:t>Some key points suggested by the </a:t>
            </a:r>
            <a:r>
              <a:rPr lang="en-GB" dirty="0" smtClean="0"/>
              <a:t>research</a:t>
            </a:r>
            <a:endParaRPr lang="en-GB" dirty="0">
              <a:solidFill>
                <a:srgbClr val="00ABB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290" y="582918"/>
            <a:ext cx="11732598" cy="1958502"/>
          </a:xfrm>
        </p:spPr>
        <p:txBody>
          <a:bodyPr/>
          <a:lstStyle/>
          <a:p>
            <a:pPr>
              <a:buClr>
                <a:srgbClr val="00ABB5"/>
              </a:buClr>
            </a:pPr>
            <a:endParaRPr lang="en-GB" sz="1800" kern="1200" dirty="0" smtClean="0">
              <a:solidFill>
                <a:schemeClr val="tx1"/>
              </a:solidFill>
            </a:endParaRP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kern="1200" dirty="0" smtClean="0">
                <a:solidFill>
                  <a:schemeClr val="tx1"/>
                </a:solidFill>
              </a:rPr>
              <a:t>A tension for public managers between authority and accountability.</a:t>
            </a: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kern="1200" dirty="0" smtClean="0">
                <a:solidFill>
                  <a:schemeClr val="tx1"/>
                </a:solidFill>
              </a:rPr>
              <a:t>‘</a:t>
            </a:r>
            <a:r>
              <a:rPr lang="en-GB" kern="1200" dirty="0" smtClean="0">
                <a:solidFill>
                  <a:schemeClr val="tx1"/>
                </a:solidFill>
              </a:rPr>
              <a:t>Is </a:t>
            </a:r>
            <a:r>
              <a:rPr lang="en-GB" kern="1200" dirty="0">
                <a:solidFill>
                  <a:schemeClr val="tx1"/>
                </a:solidFill>
              </a:rPr>
              <a:t>interagency working more about shared leadership, rather than traditional models of </a:t>
            </a:r>
            <a:r>
              <a:rPr lang="en-GB" kern="1200" dirty="0" smtClean="0">
                <a:solidFill>
                  <a:schemeClr val="tx1"/>
                </a:solidFill>
              </a:rPr>
              <a:t>‘hero’ leadership?</a:t>
            </a: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kern="1200" dirty="0" smtClean="0">
                <a:solidFill>
                  <a:schemeClr val="tx1"/>
                </a:solidFill>
                <a:cs typeface="Arial"/>
              </a:rPr>
              <a:t>Management of services, and leadership of partnerships as complementary skills sets.</a:t>
            </a: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cs typeface="Arial"/>
              </a:rPr>
              <a:t>‘Boundary spanning’ activity is commonplace as a function of the role of many managers, leaders and </a:t>
            </a:r>
            <a:r>
              <a:rPr lang="en-GB" dirty="0" smtClean="0">
                <a:solidFill>
                  <a:schemeClr val="tx1"/>
                </a:solidFill>
                <a:cs typeface="Arial"/>
              </a:rPr>
              <a:t>practitioners</a:t>
            </a:r>
            <a:r>
              <a:rPr lang="en-GB" dirty="0" smtClean="0">
                <a:solidFill>
                  <a:schemeClr val="tx1"/>
                </a:solidFill>
                <a:cs typeface="Arial"/>
              </a:rPr>
              <a:t>.</a:t>
            </a: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cs typeface="Arial"/>
              </a:rPr>
              <a:t>Relationships rather than authority are key to ‘getting things done’ Individuals need to adjust approach to suit the context</a:t>
            </a:r>
            <a:r>
              <a:rPr lang="en-GB" dirty="0" smtClean="0">
                <a:solidFill>
                  <a:schemeClr val="tx1"/>
                </a:solidFill>
                <a:cs typeface="Arial"/>
              </a:rPr>
              <a:t>.</a:t>
            </a: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  <a:cs typeface="Arial"/>
              </a:rPr>
              <a:t>Being comfortable with ‘messiness’ and ambiguity.</a:t>
            </a:r>
            <a:endParaRPr lang="en-GB" dirty="0">
              <a:solidFill>
                <a:schemeClr val="tx1"/>
              </a:solidFill>
              <a:cs typeface="Arial"/>
            </a:endParaRPr>
          </a:p>
          <a:p>
            <a:pPr marL="120015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kern="1200" dirty="0">
                <a:solidFill>
                  <a:schemeClr val="tx1"/>
                </a:solidFill>
              </a:rPr>
              <a:t>K</a:t>
            </a:r>
            <a:r>
              <a:rPr lang="en-GB" kern="1200" dirty="0" smtClean="0">
                <a:solidFill>
                  <a:schemeClr val="tx1"/>
                </a:solidFill>
              </a:rPr>
              <a:t>ey </a:t>
            </a:r>
            <a:r>
              <a:rPr lang="en-GB" kern="1200" dirty="0">
                <a:solidFill>
                  <a:schemeClr val="tx1"/>
                </a:solidFill>
              </a:rPr>
              <a:t>skills, attributes, and behaviours of a leader of a multi-agency partnership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1" y="412056"/>
            <a:ext cx="12175069" cy="556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8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" y="205946"/>
            <a:ext cx="8909538" cy="66520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60514" y="5577840"/>
            <a:ext cx="1825518" cy="1152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4320" y="5577840"/>
            <a:ext cx="676656" cy="1152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29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11064240" cy="698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C8A5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009BAA"/>
        </a:accent1>
        <a:accent2>
          <a:srgbClr val="B2D235"/>
        </a:accent2>
        <a:accent3>
          <a:srgbClr val="FFFFFF"/>
        </a:accent3>
        <a:accent4>
          <a:srgbClr val="DADADA"/>
        </a:accent4>
        <a:accent5>
          <a:srgbClr val="AACBD2"/>
        </a:accent5>
        <a:accent6>
          <a:srgbClr val="A1BE2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metadata xmlns="http://www.objective.com/ecm/document/metadata/53D26341A57B383EE0540010E0463CCA" version="1.0.0">
  <systemFields>
    <field name="Objective-Id">
      <value order="0">A21498026</value>
    </field>
    <field name="Objective-Title">
      <value order="0">ES PP Template</value>
    </field>
    <field name="Objective-Description">
      <value order="0"/>
    </field>
    <field name="Objective-CreationStamp">
      <value order="0">2018-07-03T15:47:18Z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2018-07-03T15:47:33Z</value>
    </field>
    <field name="Objective-Owner">
      <value order="0">Gore, Hazel H (Z612349)</value>
    </field>
    <field name="Objective-Path">
      <value order="0">Objective Global Folder:SG File Plan:Administration:Corporate strategy:Communications:General: Communications:Education Scotland: Communications: Branding and Templates: 2016-2021</value>
    </field>
    <field name="Objective-Parent">
      <value order="0">Education Scotland: Communications: Branding and Templates: 2016-2021</value>
    </field>
    <field name="Objective-State">
      <value order="0">Being Drafted</value>
    </field>
    <field name="Objective-VersionId">
      <value order="0">vA30249846</value>
    </field>
    <field name="Objective-Version">
      <value order="0">0.2</value>
    </field>
    <field name="Objective-VersionNumber">
      <value order="0">2</value>
    </field>
    <field name="Objective-VersionComment">
      <value order="0"/>
    </field>
    <field name="Objective-FileNumber">
      <value order="0">qA635530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Connect Creator">
        <value order="0"/>
      </field>
      <field name="Objective-Date Received">
        <value order="0"/>
      </field>
      <field name="Objective-Date of Original">
        <value order="0"/>
      </field>
      <field name="Objective-SG Web Publication - Category">
        <value order="0"/>
      </field>
      <field name="Objective-SG Web Publication - Category 2 Classification">
        <value order="0"/>
      </field>
    </catalogue>
  </catalogues>
</metadat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41DE6B53EA449AD14800C8827B6DE" ma:contentTypeVersion="9" ma:contentTypeDescription="Create a new document." ma:contentTypeScope="" ma:versionID="a07eb63132bd720b3256340c424fd7fe">
  <xsd:schema xmlns:xsd="http://www.w3.org/2001/XMLSchema" xmlns:xs="http://www.w3.org/2001/XMLSchema" xmlns:p="http://schemas.microsoft.com/office/2006/metadata/properties" xmlns:ns2="266989af-9799-4851-bdf5-f0f3d97785b5" targetNamespace="http://schemas.microsoft.com/office/2006/metadata/properties" ma:root="true" ma:fieldsID="51a7ce14ff1a76039164912332a2973e" ns2:_="">
    <xsd:import namespace="266989af-9799-4851-bdf5-f0f3d97785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989af-9799-4851-bdf5-f0f3d97785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967039-C71A-4B84-9858-0728C216CC08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266989af-9799-4851-bdf5-f0f3d97785b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3.xml><?xml version="1.0" encoding="utf-8"?>
<ds:datastoreItem xmlns:ds="http://schemas.openxmlformats.org/officeDocument/2006/customXml" ds:itemID="{FE75B553-2AE0-4B0C-913C-4B15DEBD22D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5040CE8-2B52-4537-8D07-E3B1C46017DE}">
  <ds:schemaRefs>
    <ds:schemaRef ds:uri="266989af-9799-4851-bdf5-f0f3d97785b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 PP Template</Template>
  <TotalTime>535</TotalTime>
  <Words>197</Words>
  <Application>Microsoft Office PowerPoint</Application>
  <PresentationFormat>Widescreen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Bold</vt:lpstr>
      <vt:lpstr>Calibri</vt:lpstr>
      <vt:lpstr>Lucida Grande</vt:lpstr>
      <vt:lpstr>ＭＳ 明朝</vt:lpstr>
      <vt:lpstr>Times New Roman</vt:lpstr>
      <vt:lpstr>Wingdings</vt:lpstr>
      <vt:lpstr>Powerpoint_template</vt:lpstr>
      <vt:lpstr>PowerPoint Presentation</vt:lpstr>
      <vt:lpstr>Introduction</vt:lpstr>
      <vt:lpstr>How is this relevant to CLD?</vt:lpstr>
      <vt:lpstr>Some key points suggested by the research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Epsworth S (Susan)</dc:creator>
  <cp:lastModifiedBy>Nicola Sykes</cp:lastModifiedBy>
  <cp:revision>63</cp:revision>
  <cp:lastPrinted>2014-02-19T15:05:01Z</cp:lastPrinted>
  <dcterms:created xsi:type="dcterms:W3CDTF">2019-05-27T11:42:59Z</dcterms:created>
  <dcterms:modified xsi:type="dcterms:W3CDTF">2022-04-28T12:14:07Z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0x010100E5241DE6B53EA449AD14800C8827B6DE</vt:lpwstr>
  </property>
  <property fmtid="{D5CDD505-2E9C-101B-9397-08002B2CF9AE}" pid="3" name="_dlc_DocIdItemGuid">
    <vt:lpwstr>c74d0d01-22fa-4460-a599-e806a271597e</vt:lpwstr>
  </property>
  <property fmtid="{D5CDD505-2E9C-101B-9397-08002B2CF9AE}" pid="4" name="Objective-Id">
    <vt:lpwstr>A21498026</vt:lpwstr>
  </property>
  <property fmtid="{D5CDD505-2E9C-101B-9397-08002B2CF9AE}" pid="5" name="Objective-Title">
    <vt:lpwstr>ES PP Template</vt:lpwstr>
  </property>
  <property fmtid="{D5CDD505-2E9C-101B-9397-08002B2CF9AE}" pid="6" name="Objective-Description">
    <vt:lpwstr/>
  </property>
  <property fmtid="{D5CDD505-2E9C-101B-9397-08002B2CF9AE}" pid="7" name="Objective-CreationStamp">
    <vt:filetime>2018-07-03T15:47:23Z</vt:filetime>
  </property>
  <property fmtid="{D5CDD505-2E9C-101B-9397-08002B2CF9AE}" pid="8" name="Objective-IsApproved">
    <vt:bool>false</vt:bool>
  </property>
  <property fmtid="{D5CDD505-2E9C-101B-9397-08002B2CF9AE}" pid="9" name="Objective-IsPublished">
    <vt:bool>false</vt:bool>
  </property>
  <property fmtid="{D5CDD505-2E9C-101B-9397-08002B2CF9AE}" pid="10" name="Objective-DatePublished">
    <vt:lpwstr/>
  </property>
  <property fmtid="{D5CDD505-2E9C-101B-9397-08002B2CF9AE}" pid="11" name="Objective-ModificationStamp">
    <vt:filetime>2018-07-18T13:20:05Z</vt:filetime>
  </property>
  <property fmtid="{D5CDD505-2E9C-101B-9397-08002B2CF9AE}" pid="12" name="Objective-Owner">
    <vt:lpwstr>Gore, Hazel H (Z612349)</vt:lpwstr>
  </property>
  <property fmtid="{D5CDD505-2E9C-101B-9397-08002B2CF9AE}" pid="13" name="Objective-Path">
    <vt:lpwstr>Objective Global Folder:SG File Plan:Administration:Corporate strategy:Communications:General: Communications:Education Scotland: Communications: Branding and Templates: 2016-2021:</vt:lpwstr>
  </property>
  <property fmtid="{D5CDD505-2E9C-101B-9397-08002B2CF9AE}" pid="14" name="Objective-Parent">
    <vt:lpwstr>Education Scotland: Communications: Branding and Templates: 2016-2021</vt:lpwstr>
  </property>
  <property fmtid="{D5CDD505-2E9C-101B-9397-08002B2CF9AE}" pid="15" name="Objective-State">
    <vt:lpwstr>Being Drafted</vt:lpwstr>
  </property>
  <property fmtid="{D5CDD505-2E9C-101B-9397-08002B2CF9AE}" pid="16" name="Objective-VersionId">
    <vt:lpwstr>vA30249846</vt:lpwstr>
  </property>
  <property fmtid="{D5CDD505-2E9C-101B-9397-08002B2CF9AE}" pid="17" name="Objective-Version">
    <vt:lpwstr>0.2</vt:lpwstr>
  </property>
  <property fmtid="{D5CDD505-2E9C-101B-9397-08002B2CF9AE}" pid="18" name="Objective-VersionNumber">
    <vt:r8>2</vt:r8>
  </property>
  <property fmtid="{D5CDD505-2E9C-101B-9397-08002B2CF9AE}" pid="19" name="Objective-VersionComment">
    <vt:lpwstr>Version 2</vt:lpwstr>
  </property>
  <property fmtid="{D5CDD505-2E9C-101B-9397-08002B2CF9AE}" pid="20" name="Objective-FileNumber">
    <vt:lpwstr/>
  </property>
  <property fmtid="{D5CDD505-2E9C-101B-9397-08002B2CF9AE}" pid="21" name="Objective-Classification">
    <vt:lpwstr>[Inherited - OFFICIAL]</vt:lpwstr>
  </property>
  <property fmtid="{D5CDD505-2E9C-101B-9397-08002B2CF9AE}" pid="22" name="Objective-Caveats">
    <vt:lpwstr/>
  </property>
  <property fmtid="{D5CDD505-2E9C-101B-9397-08002B2CF9AE}" pid="23" name="Objective-Connect Creator">
    <vt:lpwstr/>
  </property>
  <property fmtid="{D5CDD505-2E9C-101B-9397-08002B2CF9AE}" pid="24" name="Objective-Date Received">
    <vt:lpwstr/>
  </property>
  <property fmtid="{D5CDD505-2E9C-101B-9397-08002B2CF9AE}" pid="25" name="Objective-Date of Original">
    <vt:lpwstr/>
  </property>
  <property fmtid="{D5CDD505-2E9C-101B-9397-08002B2CF9AE}" pid="26" name="Objective-SG Web Publication - Category">
    <vt:lpwstr/>
  </property>
  <property fmtid="{D5CDD505-2E9C-101B-9397-08002B2CF9AE}" pid="27" name="Objective-SG Web Publication - Category 2 Classification">
    <vt:lpwstr/>
  </property>
  <property fmtid="{D5CDD505-2E9C-101B-9397-08002B2CF9AE}" pid="28" name="Objective-Comment">
    <vt:lpwstr/>
  </property>
  <property fmtid="{D5CDD505-2E9C-101B-9397-08002B2CF9AE}" pid="29" name="Objective-Date of Original [system]">
    <vt:lpwstr/>
  </property>
  <property fmtid="{D5CDD505-2E9C-101B-9397-08002B2CF9AE}" pid="30" name="Objective-Date Received [system]">
    <vt:lpwstr/>
  </property>
  <property fmtid="{D5CDD505-2E9C-101B-9397-08002B2CF9AE}" pid="31" name="Objective-SG Web Publication - Category [system]">
    <vt:lpwstr/>
  </property>
  <property fmtid="{D5CDD505-2E9C-101B-9397-08002B2CF9AE}" pid="32" name="Objective-SG Web Publication - Category 2 Classification [system]">
    <vt:lpwstr/>
  </property>
  <property fmtid="{D5CDD505-2E9C-101B-9397-08002B2CF9AE}" pid="33" name="Objective-Connect Creator [system]">
    <vt:lpwstr/>
  </property>
</Properties>
</file>