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1365" autoAdjust="0"/>
  </p:normalViewPr>
  <p:slideViewPr>
    <p:cSldViewPr snapToGrid="0">
      <p:cViewPr varScale="1">
        <p:scale>
          <a:sx n="96" d="100"/>
          <a:sy n="96" d="100"/>
        </p:scale>
        <p:origin x="8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BF60-6E8D-4132-9424-802908405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9A87DE-8A99-4F79-8CDD-B323EA734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3771E-EC84-4911-AE66-D1BFEA1E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BED4-551A-4B40-82AA-E26D398C39E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20666-8B28-4F3B-87CA-AE240665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46EC-7AC0-4A02-AFF9-E7343851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7E6-7405-4674-A2CF-E2E04A7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6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BD34-A2B3-4128-86B8-D3EB223B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CF41D-EA99-4D70-8630-BCD232D00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D99A8-BC31-4491-971E-98A15AD5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BED4-551A-4B40-82AA-E26D398C39E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80726-6A76-483B-A7D2-FDD719C6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8521C-5AA2-419A-A012-C9BD26D3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7E6-7405-4674-A2CF-E2E04A7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8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726CB-A8DF-487E-843C-910D7AED74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8CCC1C-1649-4268-9E75-9FF7592D9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7ECE6-F416-4621-B593-F3BD8A366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BED4-551A-4B40-82AA-E26D398C39E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9D8D7-2550-4B8C-9993-D93DCBC5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D8BD3-7C00-4A53-8C68-374EB139F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7E6-7405-4674-A2CF-E2E04A7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7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278F5-D992-4AC9-A9F4-721348DD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63F31-D66A-4B41-B258-A2D71B299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5D60B-3051-4E7E-B296-FF98149C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BED4-551A-4B40-82AA-E26D398C39E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4D755-19E3-4CC5-B990-82F80A63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10C2E-C0B5-47E2-9DC2-C3B22C59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7E6-7405-4674-A2CF-E2E04A7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07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85B4-5BEE-4246-B381-4784EDB0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5B93C-26A3-48F3-ACCD-A3DE8227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9879B-A19D-468E-8E1C-E16E7778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BED4-551A-4B40-82AA-E26D398C39E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F24A8-4F4A-47A2-A480-C0DF3B0F1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F50DA-1B30-4598-9163-CD3BAFFB3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7E6-7405-4674-A2CF-E2E04A7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23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04C5-31C4-4AFA-B86C-4E7B498C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59803-3160-4F65-A84B-345210307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C6FB3-A1D3-4576-BF99-3944577B6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5A9CE-E971-4989-A38A-19817238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BED4-551A-4B40-82AA-E26D398C39E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8B85B-DCEA-49A4-ADB6-ABD0260A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B9C23-AFBA-4841-8240-9DB8141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7E6-7405-4674-A2CF-E2E04A7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0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E74E-AD18-4EFE-870D-26E77783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57030-C51D-4B95-86E6-29A564FE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6EF46-1426-4CC4-ADF8-581224341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E69EFF-669C-438D-8D50-9EF971D63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F3278-3CDC-4DEA-8E98-2EC278F27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B161C-6EA5-4BB8-A3F5-395D69B2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BED4-551A-4B40-82AA-E26D398C39E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25CC14-36A8-4763-BE18-1E29FD69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73DA57-8F00-4F38-BDC7-3D780751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7E6-7405-4674-A2CF-E2E04A7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5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C52BB-5F59-4407-B236-25820D42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973BA-35E5-46BC-B3F6-0850537C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BED4-551A-4B40-82AA-E26D398C39E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6455-53DD-4702-831E-81B29F4E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E0B6DB-F836-434E-A37F-3E1909D2D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7E6-7405-4674-A2CF-E2E04A7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2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B689A-41C5-4F7D-9033-A259DD5A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BED4-551A-4B40-82AA-E26D398C39E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374F0-DF24-4EED-B2AB-3BD07C38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D6B4D-95B9-434A-8189-CD12FBE2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7E6-7405-4674-A2CF-E2E04A7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6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FE105-457A-4AF4-B243-E8A052A2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73E1C-0880-4B39-A631-E40E6BA7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FC8A35-CC42-4F45-AB35-99EE4AA5E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7C6CF-E3F9-4567-BF88-E0BD6880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BED4-551A-4B40-82AA-E26D398C39E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03651-0E31-4C22-B64A-8989E27BC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1BD88-0961-40B0-ABC8-6A8438C8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7E6-7405-4674-A2CF-E2E04A7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32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D294A-386E-4F30-993F-095B9C9E3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6EE33F-C997-460F-B651-247C0AC90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230DF3-C7B7-431A-8172-B996AB102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3623B-AECC-41F1-92CF-AF634861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1BED4-551A-4B40-82AA-E26D398C39E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EB671-FCFA-4EB7-AE4C-AF69653C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F86E0D-DC62-4F9E-A533-ADD6D03F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6F7E6-7405-4674-A2CF-E2E04A7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0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73148-61A1-4803-9D67-B0E66CF2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2A975-DA85-4442-BD5F-56C00C529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DA27-C719-45BF-B5A9-D7A019675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1BED4-551A-4B40-82AA-E26D398C39E1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64F17-2DB0-454D-9001-D2C6071EC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E8D4D-B9D7-4187-96FA-01056088F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6F7E6-7405-4674-A2CF-E2E04A79D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1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41FC09B-4BCF-4B10-B7C8-F1AA46720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C4C4C"/>
                </a:solidFill>
                <a:latin typeface="Georgia" panose="02040502050405020303" pitchFamily="18" charset="0"/>
              </a:rPr>
              <a:t>The 21st Century Public Servant</a:t>
            </a:r>
            <a:br>
              <a:rPr lang="en-US" altLang="en-US" dirty="0">
                <a:solidFill>
                  <a:srgbClr val="4C4C4C"/>
                </a:solidFill>
                <a:latin typeface="Georgia" panose="02040502050405020303" pitchFamily="18" charset="0"/>
              </a:rPr>
            </a:br>
            <a:r>
              <a:rPr lang="en-GB" sz="2000" i="1" dirty="0"/>
              <a:t>Like meercats, the 21st Century Public Servant doesn’t only focus on the current context but scans the horizon for broader issues and future challenges</a:t>
            </a:r>
            <a:endParaRPr lang="en-GB" sz="2000" dirty="0"/>
          </a:p>
        </p:txBody>
      </p:sp>
      <p:pic>
        <p:nvPicPr>
          <p:cNvPr id="1034" name="Picture 10" descr="A sketch of a group of 4 meerkets">
            <a:extLst>
              <a:ext uri="{FF2B5EF4-FFF2-40B4-BE49-F238E27FC236}">
                <a16:creationId xmlns:a16="http://schemas.microsoft.com/office/drawing/2014/main" id="{C98769F2-40A5-40FA-986D-A200CC1DBF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7" y="2190221"/>
            <a:ext cx="9194799" cy="39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1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8ADA-CF49-4155-9F15-A5049AEB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Changing and Developing skill sets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01519E-5769-4611-9388-286A8759D1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18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D8F0-DA12-48BA-AC13-F92C32D7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Challenges &amp; Opportunities for a CLD leader</a:t>
            </a:r>
            <a:br>
              <a:rPr lang="en-GB" dirty="0"/>
            </a:br>
            <a:endParaRPr lang="en-GB" dirty="0"/>
          </a:p>
        </p:txBody>
      </p:sp>
      <p:pic>
        <p:nvPicPr>
          <p:cNvPr id="2052" name="Picture 4" descr="an image of qualities that 21st century public servant will have">
            <a:extLst>
              <a:ext uri="{FF2B5EF4-FFF2-40B4-BE49-F238E27FC236}">
                <a16:creationId xmlns:a16="http://schemas.microsoft.com/office/drawing/2014/main" id="{1E3F6BF9-A967-4BCF-99A9-7E2DF65AC0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825625"/>
            <a:ext cx="102108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8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24E5E-8DEF-4578-835C-F28406EF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Strategic Leadership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D89725-7CFB-449D-90FE-6F18F6234B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981200"/>
            <a:ext cx="4064000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7C674-3069-4B9B-B0A3-D615456BD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92200" y="4924425"/>
            <a:ext cx="5181600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3" name="Picture 3" descr="1d4cc15c-6461-4419-acbd-9a43f63f1573@GBRP265">
            <a:extLst>
              <a:ext uri="{FF2B5EF4-FFF2-40B4-BE49-F238E27FC236}">
                <a16:creationId xmlns:a16="http://schemas.microsoft.com/office/drawing/2014/main" id="{EA874C3B-710A-4355-8AF5-98AEA5616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91350" y="2241550"/>
            <a:ext cx="42291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92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F60C-3DF7-4498-8725-33893072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/>
          <a:lstStyle/>
          <a:p>
            <a:pPr algn="ctr"/>
            <a:r>
              <a:rPr lang="en-GB" dirty="0"/>
              <a:t>Understanding  and using  data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54F52CA-542B-4398-84BF-8389F6452E8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56578"/>
              </p:ext>
            </p:extLst>
          </p:nvPr>
        </p:nvGraphicFramePr>
        <p:xfrm>
          <a:off x="1193800" y="1397000"/>
          <a:ext cx="90805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Acrobat Document" r:id="rId3" imgW="8019817" imgH="5667099" progId="AcroExch.Document.DC">
                  <p:embed/>
                </p:oleObj>
              </mc:Choice>
              <mc:Fallback>
                <p:oleObj name="Acrobat Document" r:id="rId3" imgW="8019817" imgH="566709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3800" y="1397000"/>
                        <a:ext cx="9080500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31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D8107-AFC3-4C97-9BC1-09A78489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 err="1"/>
              <a:t>C</a:t>
            </a:r>
            <a:r>
              <a:rPr lang="en-GB" smtClean="0"/>
              <a:t>ovid</a:t>
            </a:r>
            <a:r>
              <a:rPr lang="en-GB" dirty="0" smtClean="0"/>
              <a:t> </a:t>
            </a:r>
            <a:r>
              <a:rPr lang="en-GB" dirty="0"/>
              <a:t>management and recovery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1BA852-1713-476C-A381-20E5052C54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2210330"/>
            <a:ext cx="4080933" cy="4371445"/>
          </a:xfrm>
        </p:spPr>
      </p:pic>
      <p:pic>
        <p:nvPicPr>
          <p:cNvPr id="5122" name="Picture 2" descr="30cc19ef-dcb4-440d-9c6c-cf69dba93cd9@GBRP265">
            <a:extLst>
              <a:ext uri="{FF2B5EF4-FFF2-40B4-BE49-F238E27FC236}">
                <a16:creationId xmlns:a16="http://schemas.microsoft.com/office/drawing/2014/main" id="{27E798DE-3421-4CD0-A61D-178C3BB0B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457" y="2447775"/>
            <a:ext cx="4371445" cy="389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23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57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Office Theme</vt:lpstr>
      <vt:lpstr>Acrobat Document</vt:lpstr>
      <vt:lpstr>The 21st Century Public Servant Like meercats, the 21st Century Public Servant doesn’t only focus on the current context but scans the horizon for broader issues and future challenges</vt:lpstr>
      <vt:lpstr>Changing and Developing skill sets </vt:lpstr>
      <vt:lpstr> Challenges &amp; Opportunities for a CLD leader </vt:lpstr>
      <vt:lpstr>Strategic Leadership</vt:lpstr>
      <vt:lpstr>Understanding  and using  data </vt:lpstr>
      <vt:lpstr> Covid management and recovery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21st Century Public Servant Like meercats, the 21st Century Public Servant doesn’t only focus on the current context but scans the horizon for broader issues and future challenges</dc:title>
  <dc:creator>Marie Dailly</dc:creator>
  <cp:lastModifiedBy>Epsworth S (Susan)</cp:lastModifiedBy>
  <cp:revision>11</cp:revision>
  <dcterms:created xsi:type="dcterms:W3CDTF">2022-05-20T15:24:37Z</dcterms:created>
  <dcterms:modified xsi:type="dcterms:W3CDTF">2022-05-25T15:19:57Z</dcterms:modified>
</cp:coreProperties>
</file>