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7" r:id="rId4"/>
    <p:sldId id="261" r:id="rId5"/>
    <p:sldId id="262" r:id="rId6"/>
    <p:sldId id="270" r:id="rId7"/>
    <p:sldId id="271" r:id="rId8"/>
    <p:sldId id="265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C6F0"/>
    <a:srgbClr val="DD9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21350-EBA8-48B3-9A1D-CFF99AB2B306}" v="21" dt="2021-11-21T17:04:44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E6DB-8D0C-40F6-9D42-27A2F483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EA2F2-B1F9-43E9-AAE5-F2E8469C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4214-D298-4F3E-A04A-C1B70721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51A03-D7DB-409C-8E56-D93B9E22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97BC-046F-44D9-815A-EB01B151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25F-0B1F-4ABD-831F-43F8AC28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76668-BA82-4B20-8D1C-19376766A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3C874-604C-48D8-AA1A-C9DB46E4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71A8-6398-4656-9CE2-2FE561DD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715D-0565-4196-99F7-09A56609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8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A25EB-EA36-42E6-B204-5FF740F03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281E1-90C9-4ED0-B705-6B47160D1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1592-79E0-44DE-B3CA-C6C97334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1CBB5-E190-45B6-A889-FDC63FAD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4D0C3-B1D8-4A9C-9A56-0C223623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AB30-1066-452D-981F-5B52FDDB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D70A-E0DA-4247-B03F-F2230DD3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19C7F-C421-4BC2-8EF2-818679FA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29942-4E78-4478-BD5B-A8AA4BE3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2045D-763B-46AF-B2A0-9AB708FA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EF8A-D5DD-48A0-97AB-2D72C651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8161F-48DB-4124-91CB-6CC85E21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759E-8CE7-48A1-B767-2FCF4223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DB69-E870-4EC8-B45E-DDE90346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AC106-A613-40A0-B0BF-431E34F1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6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C803-8B54-4718-A687-B528E564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E919-ACD1-49DD-9A46-FAE29E95A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19F20-41C3-47F1-B5F1-7433EB68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CEDDD-40E4-4B0F-8649-ECE6E8C5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01C40-A065-423A-97A8-2D9E767F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6E2F3-19C8-411F-9916-545F6DE9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2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059A-3FB0-4E98-BBE3-7E7549C5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6A81-34BC-401E-8791-72ECC189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B769C-6D2B-4C8C-B80C-A72757E6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A4A0F-A07E-4060-B4FD-39F7E923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D3796-6E90-419C-BBF9-D8C3DC6A3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10A96-8686-4782-A036-15464411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12E1F-DC38-4466-B440-A8DCA785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66BFE-34E5-4C83-B7D7-44D30C6A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F36B-E964-43FC-8133-F2381FBB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70A43-6544-4064-B19E-E41D22F3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8E3AA-F488-48DD-B1B6-BA592145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804C7-F6C1-48E0-8A35-740CA748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6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C36F2-7547-476A-804F-EEC2CBC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77F8F-899D-4024-A2AE-EB055740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4C91E-DE88-4897-B9D8-D3A6A72E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26C-A47D-4161-87D6-F6AEEA9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6F05-9819-45E5-A84B-735233F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4B0BA-73BB-4C7B-86C3-9FD03CC8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022A4-55FD-4ECE-950F-5919D4B8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8919-F1DA-4EB1-8440-32A2D7EF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F0FB6-2BBC-4E1A-8082-94900023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740B-A3DA-4487-93FA-01F8A863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71620-EF51-4947-8364-863FEE57A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B86E3-2635-47AD-84A4-9C6C8566C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24211-72D1-4196-A27B-3E666E72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1BB6-21A5-4273-8139-93B6BCC7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DE0E0-F6C1-40D6-A259-DB32AC4F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7000" t="70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013C2-60E9-494C-AF3F-F5FB9F8E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6CABC-E080-4094-81C4-D167A2256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13EF-8E8D-427D-8E70-74E3EEA5B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B0CB-9108-436C-9CE6-39F991989394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797C-7C68-4CA5-B48A-6325F4861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7F4E-15F7-4E2E-ACBD-4B988AFA9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7DFA-7151-4B6F-9E96-F2E4F8293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ransformingsociety.co.uk/2020/08/04/leaning-into-the-crisis-community-work-during-covid-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-develop-cld.org.uk/course/view.php?id=181&amp;section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9F0134-7718-4AE2-A724-052080922128}"/>
              </a:ext>
            </a:extLst>
          </p:cNvPr>
          <p:cNvSpPr/>
          <p:nvPr/>
        </p:nvSpPr>
        <p:spPr>
          <a:xfrm>
            <a:off x="1122785" y="1128791"/>
            <a:ext cx="9946430" cy="2122531"/>
          </a:xfrm>
          <a:prstGeom prst="roundRect">
            <a:avLst/>
          </a:prstGeom>
          <a:solidFill>
            <a:srgbClr val="ECC6F0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FROM </a:t>
            </a:r>
            <a:r>
              <a:rPr lang="en-GB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CLD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3100"/>
            <a:ext cx="10515600" cy="2963864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Kirsty Forrester and Sue Briggs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23</a:t>
            </a:r>
            <a:r>
              <a:rPr lang="en-GB" sz="4000" baseline="30000" dirty="0">
                <a:solidFill>
                  <a:schemeClr val="bg1"/>
                </a:solidFill>
              </a:rPr>
              <a:t>rd</a:t>
            </a:r>
            <a:r>
              <a:rPr lang="en-GB" sz="4000" dirty="0">
                <a:solidFill>
                  <a:schemeClr val="bg1"/>
                </a:solidFill>
              </a:rPr>
              <a:t> November 2021   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McArdle  Sue Briggs  Kirsty Forrester  Ed Garrett  Catherine McKay</a:t>
            </a:r>
            <a:r>
              <a:rPr lang="en-GB" dirty="0">
                <a:solidFill>
                  <a:schemeClr val="bg1"/>
                </a:solidFill>
              </a:rPr>
              <a:t>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568F-9438-4848-A7AA-EF1C99B0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53" y="1577012"/>
            <a:ext cx="1241047" cy="1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E4AB5D-6C62-499E-B004-66A778D1EC96}"/>
              </a:ext>
            </a:extLst>
          </p:cNvPr>
          <p:cNvSpPr txBox="1">
            <a:spLocks/>
          </p:cNvSpPr>
          <p:nvPr/>
        </p:nvSpPr>
        <p:spPr>
          <a:xfrm>
            <a:off x="419100" y="2311400"/>
            <a:ext cx="11366500" cy="2235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write enough from within the sector?</a:t>
            </a:r>
          </a:p>
          <a:p>
            <a:pPr marL="0" indent="0" algn="ctr">
              <a:buNone/>
            </a:pPr>
            <a:endParaRPr lang="en-GB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more to be said about the impact of community work?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5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936AF-AFC2-4880-AC4B-FF38D0A738AC}"/>
              </a:ext>
            </a:extLst>
          </p:cNvPr>
          <p:cNvSpPr/>
          <p:nvPr/>
        </p:nvSpPr>
        <p:spPr>
          <a:xfrm>
            <a:off x="419100" y="0"/>
            <a:ext cx="11176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questions…</a:t>
            </a:r>
          </a:p>
        </p:txBody>
      </p:sp>
    </p:spTree>
    <p:extLst>
      <p:ext uri="{BB962C8B-B14F-4D97-AF65-F5344CB8AC3E}">
        <p14:creationId xmlns:p14="http://schemas.microsoft.com/office/powerpoint/2010/main" val="18730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309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about sharing experiences –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capturing some practical thinking and activity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it is NOT about remote expertise and ivory towers.</a:t>
            </a:r>
          </a:p>
          <a:p>
            <a:pPr marL="0" indent="0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n-GB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dirty="0">
                <a:solidFill>
                  <a:schemeClr val="bg1"/>
                </a:solidFill>
              </a:rPr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1514"/>
            <a:ext cx="10515600" cy="593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book was about relationships… 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book was about taking time out…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book was about learning…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book was about tools…   </a:t>
            </a:r>
          </a:p>
          <a:p>
            <a:pPr marL="0" indent="0">
              <a:buNone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n-GB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en-GB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8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8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E3C02-1C5C-45B6-BC5F-91A7D5BF5D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3500677" cy="3034414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7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576568"/>
            <a:ext cx="8534400" cy="5704864"/>
          </a:xfrm>
          <a:prstGeom prst="roundRect">
            <a:avLst/>
          </a:prstGeom>
          <a:solidFill>
            <a:srgbClr val="ECC6F0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 / contributor view</a:t>
            </a:r>
          </a:p>
          <a:p>
            <a:pPr algn="ctr"/>
            <a:endParaRPr lang="en-GB" sz="1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write a book?</a:t>
            </a: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go about it?</a:t>
            </a: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write with?</a:t>
            </a: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make a difference – self?</a:t>
            </a:r>
          </a:p>
          <a:p>
            <a:pPr marL="0" indent="0" algn="ctr">
              <a:buNone/>
            </a:pP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make a difference – workforce?  </a:t>
            </a:r>
          </a:p>
          <a:p>
            <a:pPr marL="0" indent="0" algn="ctr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GB" sz="1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498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36600"/>
            <a:ext cx="5892800" cy="5587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happened?</a:t>
            </a:r>
          </a:p>
          <a:p>
            <a:pPr marL="0" indent="0" algn="ctr">
              <a:buNone/>
            </a:pP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marL="0" indent="0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challenge questions</a:t>
            </a:r>
          </a:p>
          <a:p>
            <a:pPr marL="0" indent="0">
              <a:buNone/>
            </a:pPr>
            <a:endParaRPr lang="en-GB" sz="1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 connections </a:t>
            </a:r>
          </a:p>
          <a:p>
            <a:pPr marL="0" indent="0">
              <a:buNone/>
            </a:pPr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book club</a:t>
            </a:r>
          </a:p>
          <a:p>
            <a:pPr marL="0" indent="0">
              <a:buNone/>
            </a:pP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professional development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8BDCA-EFF0-4D39-9367-548C336DA5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81000"/>
            <a:ext cx="51530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394200"/>
            <a:ext cx="9728200" cy="22318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1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Society Blog Articles: </a:t>
            </a:r>
            <a:r>
              <a:rPr lang="en-GB" sz="1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https://www.transformingsociety.co.uk/2020/08/04/leaning-into-the-crisis-community-work-during-covid-19/</a:t>
            </a:r>
            <a:r>
              <a:rPr lang="en-GB" sz="1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EC661-D6F9-49A6-A51D-EDE6CC8C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6788" cy="259020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F69FE-FEA0-4C53-84A3-B5471763F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38"/>
          <a:stretch/>
        </p:blipFill>
        <p:spPr>
          <a:xfrm>
            <a:off x="4776788" y="0"/>
            <a:ext cx="7415212" cy="35941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4A9E8-BEC2-413E-889B-2221DFE451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29"/>
          <a:stretch/>
        </p:blipFill>
        <p:spPr>
          <a:xfrm>
            <a:off x="0" y="2194504"/>
            <a:ext cx="4776788" cy="19075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4653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008EBE-6A6C-4E7B-8D82-782E96C11B44}"/>
              </a:ext>
            </a:extLst>
          </p:cNvPr>
          <p:cNvSpPr/>
          <p:nvPr/>
        </p:nvSpPr>
        <p:spPr>
          <a:xfrm>
            <a:off x="241300" y="2056259"/>
            <a:ext cx="11709400" cy="4622800"/>
          </a:xfrm>
          <a:prstGeom prst="rect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176"/>
            <a:ext cx="10515600" cy="5543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 training resources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https://www.i-develop-cld.org.uk/course/view.php?id=181&amp;section=0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6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C126B-4949-461E-AE7B-243BF3C75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041" r="-258" b="3844"/>
          <a:stretch/>
        </p:blipFill>
        <p:spPr>
          <a:xfrm>
            <a:off x="927100" y="2195959"/>
            <a:ext cx="10426700" cy="4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D3FE60-6E56-448F-9547-795DB1A1D0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Oyster, Pearls, Seashells, Pearl">
            <a:extLst>
              <a:ext uri="{FF2B5EF4-FFF2-40B4-BE49-F238E27FC236}">
                <a16:creationId xmlns:a16="http://schemas.microsoft.com/office/drawing/2014/main" id="{00677AE2-A046-4BC7-AB2B-38CD61D54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 b="12098"/>
          <a:stretch/>
        </p:blipFill>
        <p:spPr bwMode="auto">
          <a:xfrm>
            <a:off x="2879986" y="419100"/>
            <a:ext cx="5740401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3530600"/>
            <a:ext cx="8674100" cy="6099256"/>
          </a:xfrm>
        </p:spPr>
        <p:txBody>
          <a:bodyPr>
            <a:normAutofit fontScale="85000" lnSpcReduction="20000"/>
          </a:bodyPr>
          <a:lstStyle/>
          <a:p>
            <a:endParaRPr lang="en-GB" dirty="0">
              <a:solidFill>
                <a:srgbClr val="ECC6F0"/>
              </a:solidFill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EC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now for us? </a:t>
            </a:r>
          </a:p>
          <a:p>
            <a:pPr algn="ctr"/>
            <a:endParaRPr lang="en-GB" sz="4400" b="1" i="1" dirty="0">
              <a:solidFill>
                <a:srgbClr val="ECC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 i="1" dirty="0">
                <a:solidFill>
                  <a:srgbClr val="EC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4400" dirty="0">
                <a:solidFill>
                  <a:srgbClr val="EC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 an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EC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oyster in writing and sharing terms?                         </a:t>
            </a:r>
            <a:endParaRPr lang="en-GB" sz="4400" b="1" dirty="0">
              <a:solidFill>
                <a:srgbClr val="ECC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ECC6F0"/>
                </a:solidFill>
              </a:rPr>
              <a:t>                      </a:t>
            </a:r>
            <a:r>
              <a:rPr lang="en-GB" sz="3600" dirty="0">
                <a:solidFill>
                  <a:srgbClr val="ECC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ECC6F0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rgbClr val="ECC6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ECC6F0"/>
                </a:solidFill>
              </a:rPr>
              <a:t>                                  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9F758-43E6-452E-A75E-C7FC1F54DE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22" y="4767249"/>
            <a:ext cx="1160452" cy="17173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1735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63F8-5F47-483B-9F50-ACDED2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4152900"/>
            <a:ext cx="11607800" cy="25146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1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you, as a practitioner, do to seek out critical dialogue?</a:t>
            </a:r>
          </a:p>
          <a:p>
            <a:pPr marL="0" indent="0" algn="ctr">
              <a:buNone/>
            </a:pPr>
            <a:endParaRPr lang="en-GB" sz="1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do you share that learning? </a:t>
            </a:r>
          </a:p>
          <a:p>
            <a:pPr marL="0" indent="0">
              <a:buNone/>
            </a:pP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5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AE5C6-BE93-4DBB-B591-52888FD931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203181"/>
            <a:ext cx="4483100" cy="365761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B2DBB7-F27A-4BE8-9F70-3CCA9C63D34D}"/>
              </a:ext>
            </a:extLst>
          </p:cNvPr>
          <p:cNvSpPr/>
          <p:nvPr/>
        </p:nvSpPr>
        <p:spPr>
          <a:xfrm>
            <a:off x="901704" y="494587"/>
            <a:ext cx="54609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questions</a:t>
            </a:r>
          </a:p>
        </p:txBody>
      </p:sp>
    </p:spTree>
    <p:extLst>
      <p:ext uri="{BB962C8B-B14F-4D97-AF65-F5344CB8AC3E}">
        <p14:creationId xmlns:p14="http://schemas.microsoft.com/office/powerpoint/2010/main" val="128728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000000"/>
      </a:lt1>
      <a:dk2>
        <a:srgbClr val="454551"/>
      </a:dk2>
      <a:lt2>
        <a:srgbClr val="000000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245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Briggs</dc:creator>
  <cp:lastModifiedBy>Gemmell K (Kirsty)</cp:lastModifiedBy>
  <cp:revision>10</cp:revision>
  <dcterms:created xsi:type="dcterms:W3CDTF">2021-11-21T13:55:17Z</dcterms:created>
  <dcterms:modified xsi:type="dcterms:W3CDTF">2021-12-01T15:23:00Z</dcterms:modified>
</cp:coreProperties>
</file>