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1" r:id="rId2"/>
  </p:sldMasterIdLst>
  <p:handoutMasterIdLst>
    <p:handoutMasterId r:id="rId9"/>
  </p:handoutMasterIdLst>
  <p:sldIdLst>
    <p:sldId id="258" r:id="rId3"/>
    <p:sldId id="260" r:id="rId4"/>
    <p:sldId id="261" r:id="rId5"/>
    <p:sldId id="264" r:id="rId6"/>
    <p:sldId id="265" r:id="rId7"/>
    <p:sldId id="263" r:id="rId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2BE3-0BCF-4C3B-8A1F-D3EAA3E787F3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8955-CD86-4C55-98CD-71B3DE298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1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488" y="1744911"/>
            <a:ext cx="7772400" cy="53793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488" y="2162723"/>
            <a:ext cx="6400800" cy="513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6713" y="3038475"/>
            <a:ext cx="7772400" cy="34623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6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657" y="3805620"/>
            <a:ext cx="3210257" cy="9711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657" y="4890518"/>
            <a:ext cx="3550576" cy="446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_Powerpoint_Master_Bas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C_Powerpoint_front_cove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78" y="2565918"/>
            <a:ext cx="5483902" cy="1138335"/>
          </a:xfrm>
        </p:spPr>
        <p:txBody>
          <a:bodyPr/>
          <a:lstStyle/>
          <a:p>
            <a:r>
              <a:rPr lang="en-GB" dirty="0"/>
              <a:t>The personal and professional </a:t>
            </a:r>
            <a:r>
              <a:rPr lang="en-GB" dirty="0" smtClean="0"/>
              <a:t>– CLD </a:t>
            </a:r>
            <a:r>
              <a:rPr lang="en-GB" dirty="0"/>
              <a:t>and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078" y="4230599"/>
            <a:ext cx="4821427" cy="1059858"/>
          </a:xfrm>
        </p:spPr>
        <p:txBody>
          <a:bodyPr/>
          <a:lstStyle/>
          <a:p>
            <a:r>
              <a:rPr lang="en-GB" dirty="0"/>
              <a:t>Maria </a:t>
            </a:r>
            <a:r>
              <a:rPr lang="en-GB" dirty="0" smtClean="0"/>
              <a:t>Walker</a:t>
            </a:r>
          </a:p>
          <a:p>
            <a:r>
              <a:rPr lang="en-GB" dirty="0" smtClean="0"/>
              <a:t>Director of Education &amp; Children’s Services</a:t>
            </a:r>
            <a:endParaRPr lang="en-GB" dirty="0"/>
          </a:p>
          <a:p>
            <a:r>
              <a:rPr lang="en-GB" dirty="0"/>
              <a:t>Aberdeenshire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488" y="1744911"/>
            <a:ext cx="3978859" cy="537939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713" y="2663077"/>
            <a:ext cx="3978634" cy="36787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potted personal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importance of </a:t>
            </a:r>
            <a:r>
              <a:rPr lang="en-GB" sz="2000" dirty="0" smtClean="0"/>
              <a:t>our </a:t>
            </a:r>
            <a:r>
              <a:rPr lang="en-GB" sz="2000" dirty="0"/>
              <a:t>key skills and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journey for </a:t>
            </a:r>
            <a:r>
              <a:rPr lang="en-GB" sz="2000" dirty="0" smtClean="0"/>
              <a:t>CLD and me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opportunities and challenges today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79" y="2397966"/>
            <a:ext cx="4566146" cy="34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2301510"/>
            <a:ext cx="7772400" cy="537939"/>
          </a:xfrm>
        </p:spPr>
        <p:txBody>
          <a:bodyPr/>
          <a:lstStyle/>
          <a:p>
            <a:r>
              <a:rPr lang="en-GB" dirty="0"/>
              <a:t>A Potted History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713" y="3271740"/>
            <a:ext cx="7772400" cy="26065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Getting </a:t>
            </a:r>
            <a:r>
              <a:rPr lang="en-GB" sz="2000" dirty="0"/>
              <a:t>started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big debates….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From a service to a part of a </a:t>
            </a:r>
            <a:r>
              <a:rPr lang="en-GB" sz="2000" dirty="0" smtClean="0"/>
              <a:t>profession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844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2127466"/>
            <a:ext cx="4149303" cy="537939"/>
          </a:xfrm>
        </p:spPr>
        <p:txBody>
          <a:bodyPr/>
          <a:lstStyle/>
          <a:p>
            <a:r>
              <a:rPr lang="en-GB" dirty="0"/>
              <a:t>Key Skills and Valued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713" y="3038475"/>
            <a:ext cx="4149303" cy="3462338"/>
          </a:xfrm>
        </p:spPr>
        <p:txBody>
          <a:bodyPr/>
          <a:lstStyle/>
          <a:p>
            <a:r>
              <a:rPr lang="en-GB" sz="2000" dirty="0"/>
              <a:t>My </a:t>
            </a:r>
            <a:r>
              <a:rPr lang="en-GB" sz="2000" dirty="0" smtClean="0"/>
              <a:t>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belief </a:t>
            </a:r>
            <a:r>
              <a:rPr lang="en-GB" sz="2000" dirty="0"/>
              <a:t>in the power of education and social </a:t>
            </a:r>
            <a:r>
              <a:rPr lang="en-GB" sz="2000" dirty="0" smtClean="0"/>
              <a:t>contact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viewing </a:t>
            </a:r>
            <a:r>
              <a:rPr lang="en-GB" sz="2000" dirty="0"/>
              <a:t>leadership and management from the standpoint of an adult educator!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741" y="1287624"/>
            <a:ext cx="3559722" cy="51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937" y="2155458"/>
            <a:ext cx="7772400" cy="537939"/>
          </a:xfrm>
        </p:spPr>
        <p:txBody>
          <a:bodyPr/>
          <a:lstStyle/>
          <a:p>
            <a:r>
              <a:rPr lang="en-GB" dirty="0"/>
              <a:t>Opportunities and Challenges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9937" y="2799184"/>
            <a:ext cx="7772400" cy="37016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the three core areas, CLD is now </a:t>
            </a:r>
            <a:r>
              <a:rPr lang="en-GB" sz="2000" dirty="0" smtClean="0"/>
              <a:t>needed - </a:t>
            </a:r>
            <a:r>
              <a:rPr lang="en-GB" sz="2000" dirty="0"/>
              <a:t>parental work, community engagement and work with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Many services don’t know how to tackle the effects of poverty and disadvantage, no matter </a:t>
            </a:r>
            <a:r>
              <a:rPr lang="en-GB" sz="2000" dirty="0" smtClean="0"/>
              <a:t>what legislation expects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the face </a:t>
            </a:r>
            <a:r>
              <a:rPr lang="en-GB" sz="2000" dirty="0" smtClean="0"/>
              <a:t>of </a:t>
            </a:r>
            <a:r>
              <a:rPr lang="en-GB" sz="2000" dirty="0"/>
              <a:t>more and more cuts, it is important to hold on to professional practice,  insist where your focus should </a:t>
            </a:r>
            <a:r>
              <a:rPr lang="en-GB" sz="2000" dirty="0" smtClean="0"/>
              <a:t>be, </a:t>
            </a:r>
            <a:r>
              <a:rPr lang="en-GB" sz="2000" dirty="0"/>
              <a:t>then </a:t>
            </a:r>
            <a:r>
              <a:rPr lang="en-GB" sz="2000" dirty="0" smtClean="0"/>
              <a:t>deliver</a:t>
            </a:r>
          </a:p>
          <a:p>
            <a:endParaRPr lang="en-GB" sz="800" dirty="0"/>
          </a:p>
          <a:p>
            <a:r>
              <a:rPr lang="en-GB" sz="2000" dirty="0"/>
              <a:t>Don’t kid ourselves that we have all the skills and answers, we don’t</a:t>
            </a:r>
            <a:r>
              <a:rPr lang="en-GB" sz="2000" dirty="0" smtClean="0"/>
              <a:t>.</a:t>
            </a:r>
          </a:p>
          <a:p>
            <a:endParaRPr lang="en-GB" sz="800" dirty="0"/>
          </a:p>
          <a:p>
            <a:r>
              <a:rPr lang="en-GB" sz="2000" dirty="0"/>
              <a:t>What we have are the fishing and </a:t>
            </a:r>
            <a:r>
              <a:rPr lang="en-GB" sz="2000" dirty="0" smtClean="0"/>
              <a:t>gluing </a:t>
            </a:r>
            <a:r>
              <a:rPr lang="en-GB" sz="2000" dirty="0"/>
              <a:t>skills- use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3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89" y="2845385"/>
            <a:ext cx="4214939" cy="1073942"/>
          </a:xfrm>
        </p:spPr>
        <p:txBody>
          <a:bodyPr/>
          <a:lstStyle/>
          <a:p>
            <a:r>
              <a:rPr lang="en-US" dirty="0" smtClean="0"/>
              <a:t>Thank you, Good Luck and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789" y="4186673"/>
            <a:ext cx="4879910" cy="1038469"/>
          </a:xfrm>
        </p:spPr>
        <p:txBody>
          <a:bodyPr/>
          <a:lstStyle/>
          <a:p>
            <a:r>
              <a:rPr lang="en-GB" dirty="0"/>
              <a:t>Maria </a:t>
            </a:r>
            <a:r>
              <a:rPr lang="en-GB" dirty="0" smtClean="0"/>
              <a:t>Walker</a:t>
            </a:r>
          </a:p>
          <a:p>
            <a:r>
              <a:rPr lang="en-GB" sz="1600" dirty="0" smtClean="0"/>
              <a:t>Director of Education &amp; Children’s Services </a:t>
            </a:r>
            <a:endParaRPr lang="en-GB" sz="1600" dirty="0"/>
          </a:p>
          <a:p>
            <a:r>
              <a:rPr lang="en-GB" sz="1600" dirty="0"/>
              <a:t>Aberdeenshire Council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7789" y="6105988"/>
            <a:ext cx="3550576" cy="446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aberdeenshire.gov.uk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203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1_Custom Design</vt:lpstr>
      <vt:lpstr>Custom Design</vt:lpstr>
      <vt:lpstr>The personal and professional – CLD and me</vt:lpstr>
      <vt:lpstr>Overview</vt:lpstr>
      <vt:lpstr>A Potted History</vt:lpstr>
      <vt:lpstr>Key Skills and Valued</vt:lpstr>
      <vt:lpstr>Opportunities and Challenges</vt:lpstr>
      <vt:lpstr>Thank you, Good Luck and Questions</vt:lpstr>
    </vt:vector>
  </TitlesOfParts>
  <Company>Aberdeenshire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lgourley</dc:creator>
  <cp:lastModifiedBy>u416259</cp:lastModifiedBy>
  <cp:revision>33</cp:revision>
  <cp:lastPrinted>2017-03-24T11:54:09Z</cp:lastPrinted>
  <dcterms:created xsi:type="dcterms:W3CDTF">2016-09-30T09:44:39Z</dcterms:created>
  <dcterms:modified xsi:type="dcterms:W3CDTF">2017-03-24T15:19:32Z</dcterms:modified>
</cp:coreProperties>
</file>