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Lst>
  <p:notesMasterIdLst>
    <p:notesMasterId r:id="rId9"/>
  </p:notesMasterIdLst>
  <p:handoutMasterIdLst>
    <p:handoutMasterId r:id="rId10"/>
  </p:handoutMasterIdLst>
  <p:sldIdLst>
    <p:sldId id="256" r:id="rId5"/>
    <p:sldId id="341" r:id="rId6"/>
    <p:sldId id="342" r:id="rId7"/>
    <p:sldId id="33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1D20CD-C1E4-4589-913B-9D1A10832FE8}" v="1" dt="2022-04-19T08:33:07.0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3725" autoAdjust="0"/>
  </p:normalViewPr>
  <p:slideViewPr>
    <p:cSldViewPr snapToGrid="0">
      <p:cViewPr varScale="1">
        <p:scale>
          <a:sx n="67" d="100"/>
          <a:sy n="67" d="100"/>
        </p:scale>
        <p:origin x="516"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1836"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C.Stacey Robertson" userId="0f7f921d-6b1e-49ad-8963-58eb07badea7" providerId="ADAL" clId="{A91D20CD-C1E4-4589-913B-9D1A10832FE8}"/>
    <pc:docChg chg="undo custSel addSld delSld modSld">
      <pc:chgData name="FC.Stacey Robertson" userId="0f7f921d-6b1e-49ad-8963-58eb07badea7" providerId="ADAL" clId="{A91D20CD-C1E4-4589-913B-9D1A10832FE8}" dt="2022-04-19T12:50:06.337" v="2907" actId="20577"/>
      <pc:docMkLst>
        <pc:docMk/>
      </pc:docMkLst>
      <pc:sldChg chg="del">
        <pc:chgData name="FC.Stacey Robertson" userId="0f7f921d-6b1e-49ad-8963-58eb07badea7" providerId="ADAL" clId="{A91D20CD-C1E4-4589-913B-9D1A10832FE8}" dt="2022-04-19T08:15:49.027" v="2" actId="2696"/>
        <pc:sldMkLst>
          <pc:docMk/>
          <pc:sldMk cId="2262346778" sldId="257"/>
        </pc:sldMkLst>
      </pc:sldChg>
      <pc:sldChg chg="del">
        <pc:chgData name="FC.Stacey Robertson" userId="0f7f921d-6b1e-49ad-8963-58eb07badea7" providerId="ADAL" clId="{A91D20CD-C1E4-4589-913B-9D1A10832FE8}" dt="2022-04-19T08:15:54.280" v="3" actId="2696"/>
        <pc:sldMkLst>
          <pc:docMk/>
          <pc:sldMk cId="3276479877" sldId="274"/>
        </pc:sldMkLst>
      </pc:sldChg>
      <pc:sldChg chg="del">
        <pc:chgData name="FC.Stacey Robertson" userId="0f7f921d-6b1e-49ad-8963-58eb07badea7" providerId="ADAL" clId="{A91D20CD-C1E4-4589-913B-9D1A10832FE8}" dt="2022-04-19T08:16:16.391" v="6" actId="2696"/>
        <pc:sldMkLst>
          <pc:docMk/>
          <pc:sldMk cId="2693196608" sldId="305"/>
        </pc:sldMkLst>
      </pc:sldChg>
      <pc:sldChg chg="del">
        <pc:chgData name="FC.Stacey Robertson" userId="0f7f921d-6b1e-49ad-8963-58eb07badea7" providerId="ADAL" clId="{A91D20CD-C1E4-4589-913B-9D1A10832FE8}" dt="2022-04-19T08:16:16.391" v="6" actId="2696"/>
        <pc:sldMkLst>
          <pc:docMk/>
          <pc:sldMk cId="1590342866" sldId="330"/>
        </pc:sldMkLst>
      </pc:sldChg>
      <pc:sldChg chg="addSp delSp modSp mod">
        <pc:chgData name="FC.Stacey Robertson" userId="0f7f921d-6b1e-49ad-8963-58eb07badea7" providerId="ADAL" clId="{A91D20CD-C1E4-4589-913B-9D1A10832FE8}" dt="2022-04-19T08:54:04.414" v="2703" actId="1076"/>
        <pc:sldMkLst>
          <pc:docMk/>
          <pc:sldMk cId="1510143952" sldId="332"/>
        </pc:sldMkLst>
        <pc:spChg chg="mod">
          <ac:chgData name="FC.Stacey Robertson" userId="0f7f921d-6b1e-49ad-8963-58eb07badea7" providerId="ADAL" clId="{A91D20CD-C1E4-4589-913B-9D1A10832FE8}" dt="2022-04-19T08:54:04.414" v="2703" actId="1076"/>
          <ac:spMkLst>
            <pc:docMk/>
            <pc:sldMk cId="1510143952" sldId="332"/>
            <ac:spMk id="2" creationId="{4183DBD4-E398-4AA3-AEC1-4BF03FC59886}"/>
          </ac:spMkLst>
        </pc:spChg>
        <pc:spChg chg="del mod">
          <ac:chgData name="FC.Stacey Robertson" userId="0f7f921d-6b1e-49ad-8963-58eb07badea7" providerId="ADAL" clId="{A91D20CD-C1E4-4589-913B-9D1A10832FE8}" dt="2022-04-19T08:53:51.828" v="2700" actId="478"/>
          <ac:spMkLst>
            <pc:docMk/>
            <pc:sldMk cId="1510143952" sldId="332"/>
            <ac:spMk id="3" creationId="{02F80182-DF99-445E-8055-837D597C38A5}"/>
          </ac:spMkLst>
        </pc:spChg>
        <pc:spChg chg="add del mod">
          <ac:chgData name="FC.Stacey Robertson" userId="0f7f921d-6b1e-49ad-8963-58eb07badea7" providerId="ADAL" clId="{A91D20CD-C1E4-4589-913B-9D1A10832FE8}" dt="2022-04-19T08:16:58.144" v="12" actId="478"/>
          <ac:spMkLst>
            <pc:docMk/>
            <pc:sldMk cId="1510143952" sldId="332"/>
            <ac:spMk id="5" creationId="{ACFAACA0-49AC-4D5A-AF88-1470D45196BB}"/>
          </ac:spMkLst>
        </pc:spChg>
        <pc:spChg chg="del">
          <ac:chgData name="FC.Stacey Robertson" userId="0f7f921d-6b1e-49ad-8963-58eb07badea7" providerId="ADAL" clId="{A91D20CD-C1E4-4589-913B-9D1A10832FE8}" dt="2022-04-19T08:16:39.492" v="10" actId="478"/>
          <ac:spMkLst>
            <pc:docMk/>
            <pc:sldMk cId="1510143952" sldId="332"/>
            <ac:spMk id="7" creationId="{3A354B2E-C37D-4B68-9B83-A941B747CCED}"/>
          </ac:spMkLst>
        </pc:spChg>
        <pc:spChg chg="del mod">
          <ac:chgData name="FC.Stacey Robertson" userId="0f7f921d-6b1e-49ad-8963-58eb07badea7" providerId="ADAL" clId="{A91D20CD-C1E4-4589-913B-9D1A10832FE8}" dt="2022-04-19T08:16:37.211" v="9" actId="478"/>
          <ac:spMkLst>
            <pc:docMk/>
            <pc:sldMk cId="1510143952" sldId="332"/>
            <ac:spMk id="8" creationId="{F60FABF8-6F79-4985-A2FB-99DAD9E63042}"/>
          </ac:spMkLst>
        </pc:spChg>
        <pc:picChg chg="del">
          <ac:chgData name="FC.Stacey Robertson" userId="0f7f921d-6b1e-49ad-8963-58eb07badea7" providerId="ADAL" clId="{A91D20CD-C1E4-4589-913B-9D1A10832FE8}" dt="2022-04-19T08:16:51.666" v="11" actId="478"/>
          <ac:picMkLst>
            <pc:docMk/>
            <pc:sldMk cId="1510143952" sldId="332"/>
            <ac:picMk id="6" creationId="{D7D1C07D-75DD-4A12-9C4C-A9C3E052A3D0}"/>
          </ac:picMkLst>
        </pc:picChg>
      </pc:sldChg>
      <pc:sldChg chg="del">
        <pc:chgData name="FC.Stacey Robertson" userId="0f7f921d-6b1e-49ad-8963-58eb07badea7" providerId="ADAL" clId="{A91D20CD-C1E4-4589-913B-9D1A10832FE8}" dt="2022-04-19T08:16:01.238" v="4" actId="2696"/>
        <pc:sldMkLst>
          <pc:docMk/>
          <pc:sldMk cId="3800068970" sldId="335"/>
        </pc:sldMkLst>
      </pc:sldChg>
      <pc:sldChg chg="del">
        <pc:chgData name="FC.Stacey Robertson" userId="0f7f921d-6b1e-49ad-8963-58eb07badea7" providerId="ADAL" clId="{A91D20CD-C1E4-4589-913B-9D1A10832FE8}" dt="2022-04-19T08:16:11.160" v="5" actId="2696"/>
        <pc:sldMkLst>
          <pc:docMk/>
          <pc:sldMk cId="943091750" sldId="336"/>
        </pc:sldMkLst>
      </pc:sldChg>
      <pc:sldChg chg="del">
        <pc:chgData name="FC.Stacey Robertson" userId="0f7f921d-6b1e-49ad-8963-58eb07badea7" providerId="ADAL" clId="{A91D20CD-C1E4-4589-913B-9D1A10832FE8}" dt="2022-04-19T08:16:16.391" v="6" actId="2696"/>
        <pc:sldMkLst>
          <pc:docMk/>
          <pc:sldMk cId="33020697" sldId="338"/>
        </pc:sldMkLst>
      </pc:sldChg>
      <pc:sldChg chg="del">
        <pc:chgData name="FC.Stacey Robertson" userId="0f7f921d-6b1e-49ad-8963-58eb07badea7" providerId="ADAL" clId="{A91D20CD-C1E4-4589-913B-9D1A10832FE8}" dt="2022-04-19T08:16:01.238" v="4" actId="2696"/>
        <pc:sldMkLst>
          <pc:docMk/>
          <pc:sldMk cId="2262191475" sldId="339"/>
        </pc:sldMkLst>
      </pc:sldChg>
      <pc:sldChg chg="del">
        <pc:chgData name="FC.Stacey Robertson" userId="0f7f921d-6b1e-49ad-8963-58eb07badea7" providerId="ADAL" clId="{A91D20CD-C1E4-4589-913B-9D1A10832FE8}" dt="2022-04-19T08:16:01.238" v="4" actId="2696"/>
        <pc:sldMkLst>
          <pc:docMk/>
          <pc:sldMk cId="867604313" sldId="340"/>
        </pc:sldMkLst>
      </pc:sldChg>
      <pc:sldChg chg="addSp delSp modSp mod">
        <pc:chgData name="FC.Stacey Robertson" userId="0f7f921d-6b1e-49ad-8963-58eb07badea7" providerId="ADAL" clId="{A91D20CD-C1E4-4589-913B-9D1A10832FE8}" dt="2022-04-19T08:53:31.164" v="2689" actId="20577"/>
        <pc:sldMkLst>
          <pc:docMk/>
          <pc:sldMk cId="1448471967" sldId="341"/>
        </pc:sldMkLst>
        <pc:spChg chg="add del mod">
          <ac:chgData name="FC.Stacey Robertson" userId="0f7f921d-6b1e-49ad-8963-58eb07badea7" providerId="ADAL" clId="{A91D20CD-C1E4-4589-913B-9D1A10832FE8}" dt="2022-04-19T08:25:52.060" v="160" actId="20577"/>
          <ac:spMkLst>
            <pc:docMk/>
            <pc:sldMk cId="1448471967" sldId="341"/>
            <ac:spMk id="2" creationId="{D78518F4-D13C-40F3-9843-13BBC3B8BDCF}"/>
          </ac:spMkLst>
        </pc:spChg>
        <pc:spChg chg="mod">
          <ac:chgData name="FC.Stacey Robertson" userId="0f7f921d-6b1e-49ad-8963-58eb07badea7" providerId="ADAL" clId="{A91D20CD-C1E4-4589-913B-9D1A10832FE8}" dt="2022-04-19T08:53:31.164" v="2689" actId="20577"/>
          <ac:spMkLst>
            <pc:docMk/>
            <pc:sldMk cId="1448471967" sldId="341"/>
            <ac:spMk id="3" creationId="{FE33E194-371F-4D5A-8C83-2CCE5A3D6C25}"/>
          </ac:spMkLst>
        </pc:spChg>
        <pc:spChg chg="del">
          <ac:chgData name="FC.Stacey Robertson" userId="0f7f921d-6b1e-49ad-8963-58eb07badea7" providerId="ADAL" clId="{A91D20CD-C1E4-4589-913B-9D1A10832FE8}" dt="2022-04-19T08:17:28.149" v="14" actId="478"/>
          <ac:spMkLst>
            <pc:docMk/>
            <pc:sldMk cId="1448471967" sldId="341"/>
            <ac:spMk id="4" creationId="{FABA94CC-2803-437F-B79F-A5067E28041B}"/>
          </ac:spMkLst>
        </pc:spChg>
        <pc:spChg chg="del">
          <ac:chgData name="FC.Stacey Robertson" userId="0f7f921d-6b1e-49ad-8963-58eb07badea7" providerId="ADAL" clId="{A91D20CD-C1E4-4589-913B-9D1A10832FE8}" dt="2022-04-19T08:17:38.412" v="18" actId="478"/>
          <ac:spMkLst>
            <pc:docMk/>
            <pc:sldMk cId="1448471967" sldId="341"/>
            <ac:spMk id="5" creationId="{A4A59DFC-7CFF-494D-8C86-6FE174974213}"/>
          </ac:spMkLst>
        </pc:spChg>
        <pc:spChg chg="del">
          <ac:chgData name="FC.Stacey Robertson" userId="0f7f921d-6b1e-49ad-8963-58eb07badea7" providerId="ADAL" clId="{A91D20CD-C1E4-4589-913B-9D1A10832FE8}" dt="2022-04-19T08:17:45.942" v="22" actId="478"/>
          <ac:spMkLst>
            <pc:docMk/>
            <pc:sldMk cId="1448471967" sldId="341"/>
            <ac:spMk id="6" creationId="{9397F57A-AEBE-465C-9EF7-E78B1CDEC7A3}"/>
          </ac:spMkLst>
        </pc:spChg>
        <pc:spChg chg="del mod">
          <ac:chgData name="FC.Stacey Robertson" userId="0f7f921d-6b1e-49ad-8963-58eb07badea7" providerId="ADAL" clId="{A91D20CD-C1E4-4589-913B-9D1A10832FE8}" dt="2022-04-19T08:18:25.490" v="37" actId="478"/>
          <ac:spMkLst>
            <pc:docMk/>
            <pc:sldMk cId="1448471967" sldId="341"/>
            <ac:spMk id="7" creationId="{A7FD409D-82CA-4A05-9EF1-71EEFF9420DE}"/>
          </ac:spMkLst>
        </pc:spChg>
        <pc:spChg chg="del">
          <ac:chgData name="FC.Stacey Robertson" userId="0f7f921d-6b1e-49ad-8963-58eb07badea7" providerId="ADAL" clId="{A91D20CD-C1E4-4589-913B-9D1A10832FE8}" dt="2022-04-19T08:18:20.181" v="34" actId="478"/>
          <ac:spMkLst>
            <pc:docMk/>
            <pc:sldMk cId="1448471967" sldId="341"/>
            <ac:spMk id="8" creationId="{CDD187DA-D1E6-4203-8426-B028CDCA5BAF}"/>
          </ac:spMkLst>
        </pc:spChg>
        <pc:spChg chg="del">
          <ac:chgData name="FC.Stacey Robertson" userId="0f7f921d-6b1e-49ad-8963-58eb07badea7" providerId="ADAL" clId="{A91D20CD-C1E4-4589-913B-9D1A10832FE8}" dt="2022-04-19T08:18:23.225" v="35" actId="478"/>
          <ac:spMkLst>
            <pc:docMk/>
            <pc:sldMk cId="1448471967" sldId="341"/>
            <ac:spMk id="9" creationId="{7BD57D52-635E-45A8-AB12-6DAF783169CA}"/>
          </ac:spMkLst>
        </pc:spChg>
        <pc:spChg chg="add del mod">
          <ac:chgData name="FC.Stacey Robertson" userId="0f7f921d-6b1e-49ad-8963-58eb07badea7" providerId="ADAL" clId="{A91D20CD-C1E4-4589-913B-9D1A10832FE8}" dt="2022-04-19T08:17:29.740" v="15" actId="478"/>
          <ac:spMkLst>
            <pc:docMk/>
            <pc:sldMk cId="1448471967" sldId="341"/>
            <ac:spMk id="11" creationId="{C94DB55F-0EAE-4A80-807A-9D152BEE7516}"/>
          </ac:spMkLst>
        </pc:spChg>
        <pc:spChg chg="add del mod">
          <ac:chgData name="FC.Stacey Robertson" userId="0f7f921d-6b1e-49ad-8963-58eb07badea7" providerId="ADAL" clId="{A91D20CD-C1E4-4589-913B-9D1A10832FE8}" dt="2022-04-19T08:17:44.336" v="21" actId="478"/>
          <ac:spMkLst>
            <pc:docMk/>
            <pc:sldMk cId="1448471967" sldId="341"/>
            <ac:spMk id="13" creationId="{AEDA46DB-7777-4FB3-B1B7-7BE6D0EC9B13}"/>
          </ac:spMkLst>
        </pc:spChg>
        <pc:spChg chg="add del mod">
          <ac:chgData name="FC.Stacey Robertson" userId="0f7f921d-6b1e-49ad-8963-58eb07badea7" providerId="ADAL" clId="{A91D20CD-C1E4-4589-913B-9D1A10832FE8}" dt="2022-04-19T08:17:41.789" v="20" actId="478"/>
          <ac:spMkLst>
            <pc:docMk/>
            <pc:sldMk cId="1448471967" sldId="341"/>
            <ac:spMk id="15" creationId="{5D31E3E9-E5D9-4AD3-AAA8-0B75512F8D74}"/>
          </ac:spMkLst>
        </pc:spChg>
        <pc:spChg chg="add del mod">
          <ac:chgData name="FC.Stacey Robertson" userId="0f7f921d-6b1e-49ad-8963-58eb07badea7" providerId="ADAL" clId="{A91D20CD-C1E4-4589-913B-9D1A10832FE8}" dt="2022-04-19T08:17:47.080" v="23" actId="478"/>
          <ac:spMkLst>
            <pc:docMk/>
            <pc:sldMk cId="1448471967" sldId="341"/>
            <ac:spMk id="17" creationId="{C1AA3BCF-BBD1-4725-B679-E16DC51541AC}"/>
          </ac:spMkLst>
        </pc:spChg>
      </pc:sldChg>
      <pc:sldChg chg="del">
        <pc:chgData name="FC.Stacey Robertson" userId="0f7f921d-6b1e-49ad-8963-58eb07badea7" providerId="ADAL" clId="{A91D20CD-C1E4-4589-913B-9D1A10832FE8}" dt="2022-04-19T08:16:11.160" v="5" actId="2696"/>
        <pc:sldMkLst>
          <pc:docMk/>
          <pc:sldMk cId="2911269246" sldId="342"/>
        </pc:sldMkLst>
      </pc:sldChg>
      <pc:sldChg chg="modSp add mod">
        <pc:chgData name="FC.Stacey Robertson" userId="0f7f921d-6b1e-49ad-8963-58eb07badea7" providerId="ADAL" clId="{A91D20CD-C1E4-4589-913B-9D1A10832FE8}" dt="2022-04-19T12:50:06.337" v="2907" actId="20577"/>
        <pc:sldMkLst>
          <pc:docMk/>
          <pc:sldMk cId="3466554925" sldId="342"/>
        </pc:sldMkLst>
        <pc:spChg chg="mod">
          <ac:chgData name="FC.Stacey Robertson" userId="0f7f921d-6b1e-49ad-8963-58eb07badea7" providerId="ADAL" clId="{A91D20CD-C1E4-4589-913B-9D1A10832FE8}" dt="2022-04-19T12:50:06.337" v="2907" actId="20577"/>
          <ac:spMkLst>
            <pc:docMk/>
            <pc:sldMk cId="3466554925" sldId="342"/>
            <ac:spMk id="3" creationId="{FE33E194-371F-4D5A-8C83-2CCE5A3D6C25}"/>
          </ac:spMkLst>
        </pc:spChg>
      </pc:sldChg>
      <pc:sldChg chg="add del">
        <pc:chgData name="FC.Stacey Robertson" userId="0f7f921d-6b1e-49ad-8963-58eb07badea7" providerId="ADAL" clId="{A91D20CD-C1E4-4589-913B-9D1A10832FE8}" dt="2022-04-19T08:15:45.756" v="1" actId="2696"/>
        <pc:sldMkLst>
          <pc:docMk/>
          <pc:sldMk cId="1004637703" sldId="34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47A63F-9D06-479D-A04D-717692D432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1F70DC-6EDE-457C-B55A-39AC7DE41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7C06C4-C5A6-48FB-97F5-B20A44F857E9}" type="datetimeFigureOut">
              <a:rPr lang="en-US" smtClean="0"/>
              <a:t>4/19/2022</a:t>
            </a:fld>
            <a:endParaRPr lang="en-US"/>
          </a:p>
        </p:txBody>
      </p:sp>
      <p:sp>
        <p:nvSpPr>
          <p:cNvPr id="4" name="Footer Placeholder 3">
            <a:extLst>
              <a:ext uri="{FF2B5EF4-FFF2-40B4-BE49-F238E27FC236}">
                <a16:creationId xmlns:a16="http://schemas.microsoft.com/office/drawing/2014/main" id="{146987CF-42F5-4BB0-AD0D-1D64C3594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368FB4-296C-4F8C-BFA3-D7C3AD617B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55657-0A12-495F-9FFA-D8F7554E7C39}" type="slidenum">
              <a:rPr lang="en-US" smtClean="0"/>
              <a:t>‹#›</a:t>
            </a:fld>
            <a:endParaRPr lang="en-US"/>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2B2CC-0155-4E5E-A890-531D58ADF5B2}" type="datetimeFigureOut">
              <a:rPr lang="en-US" smtClean="0"/>
              <a:t>4/19/2022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80FBB-F712-42E7-8C2F-226D98798B3F}" type="slidenum">
              <a:rPr lang="en-US" smtClean="0"/>
              <a:t>‹#›</a:t>
            </a:fld>
            <a:endParaRPr lang="en-US"/>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FB0C32-F044-4939-92E4-8BA39B7A391A}"/>
              </a:ext>
              <a:ext uri="{C183D7F6-B498-43B3-948B-1728B52AA6E4}">
                <adec:decorative xmlns:adec="http://schemas.microsoft.com/office/drawing/2017/decorative" val="1"/>
              </a:ext>
            </a:extLst>
          </p:cNvPr>
          <p:cNvSpPr/>
          <p:nvPr userDrawn="1"/>
        </p:nvSpPr>
        <p:spPr>
          <a:xfrm>
            <a:off x="3050" y="-66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584BE8A-3E34-4967-9E7C-13EC8F6A990A}"/>
              </a:ext>
              <a:ext uri="{C183D7F6-B498-43B3-948B-1728B52AA6E4}">
                <adec:decorative xmlns:adec="http://schemas.microsoft.com/office/drawing/2017/decorative" val="1"/>
              </a:ext>
            </a:extLst>
          </p:cNvPr>
          <p:cNvSpPr/>
          <p:nvPr userDrawn="1"/>
        </p:nvSpPr>
        <p:spPr>
          <a:xfrm>
            <a:off x="3050" y="-663"/>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9BFF676-EC35-4FFD-8894-CA4F2830700A}"/>
              </a:ext>
              <a:ext uri="{C183D7F6-B498-43B3-948B-1728B52AA6E4}">
                <adec:decorative xmlns:adec="http://schemas.microsoft.com/office/drawing/2017/decorative" val="1"/>
              </a:ext>
            </a:extLst>
          </p:cNvPr>
          <p:cNvSpPr/>
          <p:nvPr userDrawn="1"/>
        </p:nvSpPr>
        <p:spPr>
          <a:xfrm>
            <a:off x="305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2DA1557-E095-4C82-B659-3AF550080BB1}"/>
              </a:ext>
              <a:ext uri="{C183D7F6-B498-43B3-948B-1728B52AA6E4}">
                <adec:decorative xmlns:adec="http://schemas.microsoft.com/office/drawing/2017/decorative" val="1"/>
              </a:ext>
            </a:extLst>
          </p:cNvPr>
          <p:cNvSpPr/>
          <p:nvPr userDrawn="1"/>
        </p:nvSpPr>
        <p:spPr>
          <a:xfrm rot="16200000">
            <a:off x="2746250" y="-663"/>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F34E5EF-94D7-4AE0-BDD1-81A3ECDE614C}"/>
              </a:ext>
              <a:ext uri="{C183D7F6-B498-43B3-948B-1728B52AA6E4}">
                <adec:decorative xmlns:adec="http://schemas.microsoft.com/office/drawing/2017/decorative" val="1"/>
              </a:ext>
            </a:extLst>
          </p:cNvPr>
          <p:cNvSpPr/>
          <p:nvPr userDrawn="1"/>
        </p:nvSpPr>
        <p:spPr>
          <a:xfrm rot="16200000">
            <a:off x="77040" y="1193411"/>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829E57E-3199-4AAA-B2D5-F93264FDA0B5}"/>
              </a:ext>
              <a:ext uri="{C183D7F6-B498-43B3-948B-1728B52AA6E4}">
                <adec:decorative xmlns:adec="http://schemas.microsoft.com/office/drawing/2017/decorative" val="1"/>
              </a:ext>
            </a:extLst>
          </p:cNvPr>
          <p:cNvSpPr/>
          <p:nvPr userDrawn="1"/>
        </p:nvSpPr>
        <p:spPr>
          <a:xfrm rot="16200000">
            <a:off x="6442672" y="193606"/>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Tag=CustomerPhoto&#10;Crop=1&#10;Align=N/A">
            <a:extLst>
              <a:ext uri="{FF2B5EF4-FFF2-40B4-BE49-F238E27FC236}">
                <a16:creationId xmlns:a16="http://schemas.microsoft.com/office/drawing/2014/main" id="{8A791822-0971-4E61-A5E4-9AAD258F58E3}"/>
              </a:ext>
            </a:extLst>
          </p:cNvPr>
          <p:cNvPicPr>
            <a:picLocks/>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3048" y="-663"/>
            <a:ext cx="12188952" cy="6858000"/>
          </a:xfrm>
          <a:prstGeom prst="rect">
            <a:avLst/>
          </a:prstGeom>
        </p:spPr>
      </p:pic>
      <p:sp>
        <p:nvSpPr>
          <p:cNvPr id="18" name="Title 1">
            <a:extLst>
              <a:ext uri="{FF2B5EF4-FFF2-40B4-BE49-F238E27FC236}">
                <a16:creationId xmlns:a16="http://schemas.microsoft.com/office/drawing/2014/main" id="{B86D7D99-F789-4EDA-861D-B6B994F05F1D}"/>
              </a:ext>
            </a:extLst>
          </p:cNvPr>
          <p:cNvSpPr>
            <a:spLocks noGrp="1"/>
          </p:cNvSpPr>
          <p:nvPr>
            <p:ph type="ctrTitle"/>
          </p:nvPr>
        </p:nvSpPr>
        <p:spPr>
          <a:xfrm>
            <a:off x="1527050" y="1121700"/>
            <a:ext cx="9144000" cy="2387600"/>
          </a:xfrm>
        </p:spPr>
        <p:txBody>
          <a:bodyPr/>
          <a:lstStyle>
            <a:lvl1pPr algn="ctr">
              <a:defRPr>
                <a:solidFill>
                  <a:schemeClr val="bg1"/>
                </a:solidFill>
              </a:defRPr>
            </a:lvl1pPr>
          </a:lstStyle>
          <a:p>
            <a:r>
              <a:rPr lang="en-US">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rPr>
              <a:t>Click to edit Master title style</a:t>
            </a:r>
            <a:endParaRPr lang="en-US" dirty="0">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endParaRPr>
          </a:p>
        </p:txBody>
      </p:sp>
      <p:sp>
        <p:nvSpPr>
          <p:cNvPr id="20" name="Text Placeholder 12">
            <a:extLst>
              <a:ext uri="{FF2B5EF4-FFF2-40B4-BE49-F238E27FC236}">
                <a16:creationId xmlns:a16="http://schemas.microsoft.com/office/drawing/2014/main" id="{2B39487B-EA73-4D7B-93AA-D63B49F4DA7F}"/>
              </a:ext>
            </a:extLst>
          </p:cNvPr>
          <p:cNvSpPr>
            <a:spLocks noGrp="1"/>
          </p:cNvSpPr>
          <p:nvPr>
            <p:ph type="body" sz="quarter" idx="15"/>
          </p:nvPr>
        </p:nvSpPr>
        <p:spPr>
          <a:xfrm>
            <a:off x="1527050" y="3600450"/>
            <a:ext cx="9144000" cy="2451100"/>
          </a:xfrm>
        </p:spPr>
        <p:txBody>
          <a:bodyPr>
            <a:normAutofit/>
          </a:bodyPr>
          <a:lstStyle>
            <a:lvl1pPr marL="0" indent="0" algn="ctr">
              <a:buNone/>
              <a:defRPr sz="2800">
                <a:solidFill>
                  <a:schemeClr val="bg1"/>
                </a:solidFill>
                <a:effectLst/>
                <a:latin typeface="+mn-lt"/>
              </a:defRPr>
            </a:lvl1pPr>
          </a:lstStyle>
          <a:p>
            <a:pPr lvl="0"/>
            <a:r>
              <a:rPr lang="en-US"/>
              <a:t>Click to edit Master text styles</a:t>
            </a:r>
          </a:p>
        </p:txBody>
      </p:sp>
    </p:spTree>
    <p:extLst>
      <p:ext uri="{BB962C8B-B14F-4D97-AF65-F5344CB8AC3E}">
        <p14:creationId xmlns:p14="http://schemas.microsoft.com/office/powerpoint/2010/main" val="11555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6" name="Title 1">
            <a:extLst>
              <a:ext uri="{FF2B5EF4-FFF2-40B4-BE49-F238E27FC236}">
                <a16:creationId xmlns:a16="http://schemas.microsoft.com/office/drawing/2014/main" id="{673294AE-7408-47DB-898D-41F8C069B42E}"/>
              </a:ext>
            </a:extLst>
          </p:cNvPr>
          <p:cNvSpPr>
            <a:spLocks noGrp="1"/>
          </p:cNvSpPr>
          <p:nvPr>
            <p:ph type="title"/>
          </p:nvPr>
        </p:nvSpPr>
        <p:spPr>
          <a:xfrm>
            <a:off x="841248" y="857251"/>
            <a:ext cx="6156051"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E973052A-4118-4E04-81F8-A44EC172FE46}"/>
              </a:ext>
            </a:extLst>
          </p:cNvPr>
          <p:cNvSpPr>
            <a:spLocks noGrp="1"/>
          </p:cNvSpPr>
          <p:nvPr>
            <p:ph idx="1"/>
          </p:nvPr>
        </p:nvSpPr>
        <p:spPr>
          <a:xfrm>
            <a:off x="841247" y="3190875"/>
            <a:ext cx="6156052" cy="2986087"/>
          </a:xfrm>
        </p:spPr>
        <p:txBody>
          <a:bodyPr>
            <a:normAutofit/>
          </a:bodyPr>
          <a:lstStyle>
            <a:lvl1pPr marL="0" indent="0">
              <a:buNone/>
              <a:defRPr sz="2200"/>
            </a:lvl1pPr>
          </a:lstStyle>
          <a:p>
            <a:pPr marL="228600" lvl="0" indent="-228600"/>
            <a:r>
              <a:rPr lang="en-US" sz="2000">
                <a:solidFill>
                  <a:schemeClr val="tx2">
                    <a:alpha val="60000"/>
                  </a:schemeClr>
                </a:solidFill>
              </a:rPr>
              <a:t>Click to edit Master text styles</a:t>
            </a:r>
          </a:p>
        </p:txBody>
      </p:sp>
      <p:sp>
        <p:nvSpPr>
          <p:cNvPr id="10" name="Date Placeholder 3">
            <a:extLst>
              <a:ext uri="{FF2B5EF4-FFF2-40B4-BE49-F238E27FC236}">
                <a16:creationId xmlns:a16="http://schemas.microsoft.com/office/drawing/2014/main" id="{8988D1E1-6064-4D6A-9EB1-578E20A2A0ED}"/>
              </a:ext>
            </a:extLst>
          </p:cNvPr>
          <p:cNvSpPr txBox="1">
            <a:spLocks/>
          </p:cNvSpPr>
          <p:nvPr userDrawn="1"/>
        </p:nvSpPr>
        <p:spPr>
          <a:xfrm>
            <a:off x="841248" y="6429375"/>
            <a:ext cx="264672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B23B9F-B223-42FC-B961-B8BFC75D2259}" type="datetime1">
              <a:rPr lang="en-US" smtClean="0">
                <a:solidFill>
                  <a:schemeClr val="tx2">
                    <a:alpha val="60000"/>
                  </a:schemeClr>
                </a:solidFill>
              </a:rPr>
              <a:pPr/>
              <a:t>4/19/2022</a:t>
            </a:fld>
            <a:endParaRPr lang="en-US" dirty="0">
              <a:solidFill>
                <a:schemeClr val="tx2">
                  <a:alpha val="60000"/>
                </a:schemeClr>
              </a:solidFill>
            </a:endParaRPr>
          </a:p>
        </p:txBody>
      </p:sp>
      <p:sp>
        <p:nvSpPr>
          <p:cNvPr id="11" name="Footer Placeholder 4">
            <a:extLst>
              <a:ext uri="{FF2B5EF4-FFF2-40B4-BE49-F238E27FC236}">
                <a16:creationId xmlns:a16="http://schemas.microsoft.com/office/drawing/2014/main" id="{BD47C5CB-0317-4DC6-A76F-38A5BB1FD1C2}"/>
              </a:ext>
            </a:extLst>
          </p:cNvPr>
          <p:cNvSpPr txBox="1">
            <a:spLocks/>
          </p:cNvSpPr>
          <p:nvPr userDrawn="1"/>
        </p:nvSpPr>
        <p:spPr>
          <a:xfrm>
            <a:off x="4044696" y="642937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2">
                    <a:alpha val="60000"/>
                  </a:schemeClr>
                </a:solidFill>
              </a:rPr>
              <a:t>Sample footer text</a:t>
            </a:r>
            <a:endParaRPr lang="en-US" dirty="0">
              <a:solidFill>
                <a:schemeClr val="tx2">
                  <a:alpha val="60000"/>
                </a:schemeClr>
              </a:solidFill>
            </a:endParaRPr>
          </a:p>
        </p:txBody>
      </p:sp>
      <p:sp>
        <p:nvSpPr>
          <p:cNvPr id="12" name="Slide Number Placeholder 5">
            <a:extLst>
              <a:ext uri="{FF2B5EF4-FFF2-40B4-BE49-F238E27FC236}">
                <a16:creationId xmlns:a16="http://schemas.microsoft.com/office/drawing/2014/main" id="{8CCF6E15-0BE7-453B-BBD4-B379C390AD22}"/>
              </a:ext>
            </a:extLst>
          </p:cNvPr>
          <p:cNvSpPr txBox="1">
            <a:spLocks/>
          </p:cNvSpPr>
          <p:nvPr userDrawn="1"/>
        </p:nvSpPr>
        <p:spPr>
          <a:xfrm>
            <a:off x="8613648" y="64293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844951-7827-47D4-8276-7DDE1FA7D85A}" type="slidenum">
              <a:rPr lang="en-US" smtClean="0">
                <a:solidFill>
                  <a:schemeClr val="tx2">
                    <a:alpha val="60000"/>
                  </a:schemeClr>
                </a:solidFill>
              </a:rPr>
              <a:pPr/>
              <a:t>‹#›</a:t>
            </a:fld>
            <a:endParaRPr lang="en-US" dirty="0">
              <a:solidFill>
                <a:schemeClr val="tx2">
                  <a:alpha val="60000"/>
                </a:schemeClr>
              </a:solidFill>
            </a:endParaRPr>
          </a:p>
        </p:txBody>
      </p:sp>
      <p:sp>
        <p:nvSpPr>
          <p:cNvPr id="14" name="Picture Placeholder 13">
            <a:extLst>
              <a:ext uri="{FF2B5EF4-FFF2-40B4-BE49-F238E27FC236}">
                <a16:creationId xmlns:a16="http://schemas.microsoft.com/office/drawing/2014/main" id="{0E092228-4487-4E3A-AEE3-12DC34A061E2}"/>
              </a:ext>
            </a:extLst>
          </p:cNvPr>
          <p:cNvSpPr>
            <a:spLocks noGrp="1"/>
          </p:cNvSpPr>
          <p:nvPr>
            <p:ph type="pic" sz="quarter" idx="13"/>
          </p:nvPr>
        </p:nvSpPr>
        <p:spPr>
          <a:xfrm>
            <a:off x="7424928" y="484632"/>
            <a:ext cx="4279392" cy="2862072"/>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6AB20921-6E7F-4BD8-9399-D18CABB64B9A}"/>
              </a:ext>
            </a:extLst>
          </p:cNvPr>
          <p:cNvSpPr>
            <a:spLocks noGrp="1"/>
          </p:cNvSpPr>
          <p:nvPr>
            <p:ph type="pic" sz="quarter" idx="14"/>
          </p:nvPr>
        </p:nvSpPr>
        <p:spPr>
          <a:xfrm>
            <a:off x="7424928" y="3511296"/>
            <a:ext cx="4279392" cy="2862072"/>
          </a:xfrm>
          <a:solidFill>
            <a:schemeClr val="accent6"/>
          </a:solidFill>
        </p:spPr>
        <p:txBody>
          <a:bodyPr/>
          <a:lstStyle/>
          <a:p>
            <a:r>
              <a:rPr lang="en-US"/>
              <a:t>Click icon to add picture</a:t>
            </a:r>
          </a:p>
        </p:txBody>
      </p:sp>
    </p:spTree>
    <p:extLst>
      <p:ext uri="{BB962C8B-B14F-4D97-AF65-F5344CB8AC3E}">
        <p14:creationId xmlns:p14="http://schemas.microsoft.com/office/powerpoint/2010/main" val="423043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22B425-A1C3-4DFE-BF49-1B9F96D46B2A}"/>
              </a:ext>
            </a:extLst>
          </p:cNvPr>
          <p:cNvSpPr>
            <a:spLocks noGrp="1"/>
          </p:cNvSpPr>
          <p:nvPr>
            <p:ph type="title"/>
          </p:nvPr>
        </p:nvSpPr>
        <p:spPr>
          <a:xfrm>
            <a:off x="841248" y="3893769"/>
            <a:ext cx="5992550" cy="2319306"/>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4" name="Picture Placeholder 13">
            <a:extLst>
              <a:ext uri="{FF2B5EF4-FFF2-40B4-BE49-F238E27FC236}">
                <a16:creationId xmlns:a16="http://schemas.microsoft.com/office/drawing/2014/main" id="{2AEC60F9-EA79-4A18-B040-024AFB62FD5E}"/>
              </a:ext>
            </a:extLst>
          </p:cNvPr>
          <p:cNvSpPr>
            <a:spLocks noGrp="1"/>
          </p:cNvSpPr>
          <p:nvPr>
            <p:ph type="pic" sz="quarter" idx="13"/>
          </p:nvPr>
        </p:nvSpPr>
        <p:spPr>
          <a:xfrm>
            <a:off x="493776" y="484632"/>
            <a:ext cx="11210544" cy="3191256"/>
          </a:xfrm>
          <a:solidFill>
            <a:schemeClr val="accent6"/>
          </a:solidFill>
        </p:spPr>
        <p:txBody>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83B88B7B-A749-40EA-A140-38D1E04EFF4F}"/>
              </a:ext>
            </a:extLst>
          </p:cNvPr>
          <p:cNvSpPr>
            <a:spLocks noGrp="1"/>
          </p:cNvSpPr>
          <p:nvPr>
            <p:ph idx="1"/>
          </p:nvPr>
        </p:nvSpPr>
        <p:spPr>
          <a:xfrm>
            <a:off x="6979133" y="3893770"/>
            <a:ext cx="4377714" cy="2319306"/>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a:xfrm>
            <a:off x="838200" y="6418489"/>
            <a:ext cx="2743200" cy="365125"/>
          </a:xfrm>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61320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352095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93987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90129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06973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3/1/20XX</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76813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67761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740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3F98AFCE-98D2-46C5-82A8-E45659B1769D}"/>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ame 11">
            <a:extLst>
              <a:ext uri="{FF2B5EF4-FFF2-40B4-BE49-F238E27FC236}">
                <a16:creationId xmlns:a16="http://schemas.microsoft.com/office/drawing/2014/main" id="{F69999FB-8585-40F0-990C-6A0BAD1C8081}"/>
              </a:ext>
              <a:ext uri="{C183D7F6-B498-43B3-948B-1728B52AA6E4}">
                <adec:decorative xmlns:adec="http://schemas.microsoft.com/office/drawing/2017/decorative" val="1"/>
              </a:ext>
            </a:extLst>
          </p:cNvPr>
          <p:cNvSpPr/>
          <p:nvPr userDrawn="1"/>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768738E-7449-46C1-B7D3-844FE2BA7D35}"/>
              </a:ext>
            </a:extLst>
          </p:cNvPr>
          <p:cNvSpPr>
            <a:spLocks noGrp="1"/>
          </p:cNvSpPr>
          <p:nvPr>
            <p:ph type="title"/>
          </p:nvPr>
        </p:nvSpPr>
        <p:spPr>
          <a:xfrm>
            <a:off x="838200" y="914399"/>
            <a:ext cx="5992550" cy="2827422"/>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B0FF04F9-E792-4C19-9FD5-44800CEB2E89}"/>
              </a:ext>
            </a:extLst>
          </p:cNvPr>
          <p:cNvSpPr>
            <a:spLocks noGrp="1"/>
          </p:cNvSpPr>
          <p:nvPr>
            <p:ph idx="1"/>
          </p:nvPr>
        </p:nvSpPr>
        <p:spPr>
          <a:xfrm>
            <a:off x="6976085" y="914400"/>
            <a:ext cx="4377714" cy="2827422"/>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14" name="Picture Placeholder 13">
            <a:extLst>
              <a:ext uri="{FF2B5EF4-FFF2-40B4-BE49-F238E27FC236}">
                <a16:creationId xmlns:a16="http://schemas.microsoft.com/office/drawing/2014/main" id="{5F2F9DF6-DFB9-44A8-B629-57F58893AD21}"/>
              </a:ext>
            </a:extLst>
          </p:cNvPr>
          <p:cNvSpPr>
            <a:spLocks noGrp="1"/>
          </p:cNvSpPr>
          <p:nvPr>
            <p:ph type="pic" sz="quarter" idx="13"/>
          </p:nvPr>
        </p:nvSpPr>
        <p:spPr>
          <a:xfrm>
            <a:off x="490538" y="4059936"/>
            <a:ext cx="2807208" cy="2322576"/>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927BC207-43FE-4B6A-AEBE-875B69CF9761}"/>
              </a:ext>
            </a:extLst>
          </p:cNvPr>
          <p:cNvSpPr>
            <a:spLocks noGrp="1"/>
          </p:cNvSpPr>
          <p:nvPr>
            <p:ph type="pic" sz="quarter" idx="14"/>
          </p:nvPr>
        </p:nvSpPr>
        <p:spPr>
          <a:xfrm>
            <a:off x="3291840" y="4059936"/>
            <a:ext cx="2807208" cy="2322576"/>
          </a:xfrm>
          <a:solidFill>
            <a:schemeClr val="accent6"/>
          </a:solidFill>
        </p:spPr>
        <p:txBody>
          <a:bodyPr/>
          <a:lstStyle/>
          <a:p>
            <a:r>
              <a:rPr lang="en-US"/>
              <a:t>Click icon to add picture</a:t>
            </a:r>
          </a:p>
        </p:txBody>
      </p:sp>
      <p:sp>
        <p:nvSpPr>
          <p:cNvPr id="16" name="Picture Placeholder 13">
            <a:extLst>
              <a:ext uri="{FF2B5EF4-FFF2-40B4-BE49-F238E27FC236}">
                <a16:creationId xmlns:a16="http://schemas.microsoft.com/office/drawing/2014/main" id="{EBBF5499-9A70-4846-B98E-316EC17F9FCD}"/>
              </a:ext>
            </a:extLst>
          </p:cNvPr>
          <p:cNvSpPr>
            <a:spLocks noGrp="1"/>
          </p:cNvSpPr>
          <p:nvPr>
            <p:ph type="pic" sz="quarter" idx="15"/>
          </p:nvPr>
        </p:nvSpPr>
        <p:spPr>
          <a:xfrm>
            <a:off x="6099048" y="4059936"/>
            <a:ext cx="2807208" cy="2322576"/>
          </a:xfrm>
          <a:solidFill>
            <a:schemeClr val="accent6"/>
          </a:solidFill>
        </p:spPr>
        <p:txBody>
          <a:bodyPr/>
          <a:lstStyle/>
          <a:p>
            <a:r>
              <a:rPr lang="en-US"/>
              <a:t>Click icon to add picture</a:t>
            </a:r>
          </a:p>
        </p:txBody>
      </p:sp>
      <p:sp>
        <p:nvSpPr>
          <p:cNvPr id="17" name="Picture Placeholder 13">
            <a:extLst>
              <a:ext uri="{FF2B5EF4-FFF2-40B4-BE49-F238E27FC236}">
                <a16:creationId xmlns:a16="http://schemas.microsoft.com/office/drawing/2014/main" id="{C7A79F30-D473-48F6-9AC2-286C7B70F3ED}"/>
              </a:ext>
            </a:extLst>
          </p:cNvPr>
          <p:cNvSpPr>
            <a:spLocks noGrp="1"/>
          </p:cNvSpPr>
          <p:nvPr>
            <p:ph type="pic" sz="quarter" idx="16"/>
          </p:nvPr>
        </p:nvSpPr>
        <p:spPr>
          <a:xfrm>
            <a:off x="8906256" y="4059936"/>
            <a:ext cx="2807208" cy="2322576"/>
          </a:xfrm>
          <a:solidFill>
            <a:schemeClr val="accent6"/>
          </a:solidFill>
        </p:spPr>
        <p:txBody>
          <a:bodyPr/>
          <a:lstStyle/>
          <a:p>
            <a:r>
              <a:rPr lang="en-US"/>
              <a:t>Click icon to add picture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0991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910AFBC-7932-43F4-ABEA-C89B2698634B}"/>
              </a:ext>
            </a:extLst>
          </p:cNvPr>
          <p:cNvSpPr>
            <a:spLocks noGrp="1"/>
          </p:cNvSpPr>
          <p:nvPr>
            <p:ph type="title"/>
          </p:nvPr>
        </p:nvSpPr>
        <p:spPr>
          <a:xfrm>
            <a:off x="841249" y="857251"/>
            <a:ext cx="5914937"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7" name="Content Placeholder 2">
            <a:extLst>
              <a:ext uri="{FF2B5EF4-FFF2-40B4-BE49-F238E27FC236}">
                <a16:creationId xmlns:a16="http://schemas.microsoft.com/office/drawing/2014/main" id="{1178A42D-5ED2-4AB6-BE4B-4109074320DF}"/>
              </a:ext>
            </a:extLst>
          </p:cNvPr>
          <p:cNvSpPr>
            <a:spLocks noGrp="1"/>
          </p:cNvSpPr>
          <p:nvPr>
            <p:ph idx="1"/>
          </p:nvPr>
        </p:nvSpPr>
        <p:spPr>
          <a:xfrm>
            <a:off x="841248" y="3190875"/>
            <a:ext cx="5914938" cy="2986087"/>
          </a:xfrm>
        </p:spPr>
        <p:txBody>
          <a:bodyPr>
            <a:noAutofit/>
          </a:bodyPr>
          <a:lstStyle>
            <a:lvl1pPr marL="0" indent="0">
              <a:lnSpc>
                <a:spcPct val="100000"/>
              </a:lnSpc>
              <a:buNone/>
              <a:defRPr sz="2000"/>
            </a:lvl1pPr>
          </a:lstStyle>
          <a:p>
            <a:pPr marL="228600" lvl="0" indent="-228600"/>
            <a:r>
              <a:rPr lang="en-US" sz="1800">
                <a:solidFill>
                  <a:schemeClr val="tx2">
                    <a:alpha val="60000"/>
                  </a:schemeClr>
                </a:solidFill>
              </a:rPr>
              <a:t>Click to edit Master text styles</a:t>
            </a:r>
          </a:p>
        </p:txBody>
      </p:sp>
      <p:sp>
        <p:nvSpPr>
          <p:cNvPr id="29" name="Date Placeholder 1">
            <a:extLst>
              <a:ext uri="{FF2B5EF4-FFF2-40B4-BE49-F238E27FC236}">
                <a16:creationId xmlns:a16="http://schemas.microsoft.com/office/drawing/2014/main" id="{4D9A7D07-2BA3-438D-972B-EA578370D50F}"/>
              </a:ext>
            </a:extLst>
          </p:cNvPr>
          <p:cNvSpPr>
            <a:spLocks noGrp="1"/>
          </p:cNvSpPr>
          <p:nvPr>
            <p:ph type="dt" sz="half" idx="10"/>
          </p:nvPr>
        </p:nvSpPr>
        <p:spPr>
          <a:xfrm>
            <a:off x="838200" y="6429375"/>
            <a:ext cx="2743200" cy="365125"/>
          </a:xfrm>
        </p:spPr>
        <p:txBody>
          <a:bodyPr/>
          <a:lstStyle>
            <a:lvl1pPr>
              <a:defRPr>
                <a:solidFill>
                  <a:schemeClr val="tx2">
                    <a:alpha val="60000"/>
                  </a:schemeClr>
                </a:solidFill>
              </a:defRPr>
            </a:lvl1pPr>
          </a:lstStyle>
          <a:p>
            <a:r>
              <a:rPr lang="en-US"/>
              <a:t>3/1/20XX</a:t>
            </a:r>
          </a:p>
        </p:txBody>
      </p:sp>
      <p:sp>
        <p:nvSpPr>
          <p:cNvPr id="24" name="Picture Placeholder 23">
            <a:extLst>
              <a:ext uri="{FF2B5EF4-FFF2-40B4-BE49-F238E27FC236}">
                <a16:creationId xmlns:a16="http://schemas.microsoft.com/office/drawing/2014/main" id="{C8720583-BC84-48EB-85BC-AE71214A30A5}"/>
              </a:ext>
            </a:extLst>
          </p:cNvPr>
          <p:cNvSpPr>
            <a:spLocks noGrp="1"/>
          </p:cNvSpPr>
          <p:nvPr>
            <p:ph type="pic" sz="quarter" idx="13"/>
          </p:nvPr>
        </p:nvSpPr>
        <p:spPr>
          <a:xfrm>
            <a:off x="7589520" y="0"/>
            <a:ext cx="4599432" cy="2286000"/>
          </a:xfrm>
          <a:solidFill>
            <a:schemeClr val="accent6"/>
          </a:solidFill>
        </p:spPr>
        <p:txBody>
          <a:bodyPr/>
          <a:lstStyle/>
          <a:p>
            <a:r>
              <a:rPr lang="en-US"/>
              <a:t>Click icon to add picture</a:t>
            </a:r>
            <a:endParaRPr lang="en-US" dirty="0"/>
          </a:p>
        </p:txBody>
      </p:sp>
      <p:sp>
        <p:nvSpPr>
          <p:cNvPr id="25" name="Picture Placeholder 23">
            <a:extLst>
              <a:ext uri="{FF2B5EF4-FFF2-40B4-BE49-F238E27FC236}">
                <a16:creationId xmlns:a16="http://schemas.microsoft.com/office/drawing/2014/main" id="{C3F0A5CD-C47A-4CDF-BE99-75F3A81B18FB}"/>
              </a:ext>
            </a:extLst>
          </p:cNvPr>
          <p:cNvSpPr>
            <a:spLocks noGrp="1"/>
          </p:cNvSpPr>
          <p:nvPr>
            <p:ph type="pic" sz="quarter" idx="14"/>
          </p:nvPr>
        </p:nvSpPr>
        <p:spPr>
          <a:xfrm>
            <a:off x="7589520" y="2286000"/>
            <a:ext cx="4599432" cy="2286000"/>
          </a:xfrm>
          <a:solidFill>
            <a:schemeClr val="accent6"/>
          </a:solidFill>
        </p:spPr>
        <p:txBody>
          <a:bodyPr/>
          <a:lstStyle/>
          <a:p>
            <a:r>
              <a:rPr lang="en-US"/>
              <a:t>Click icon to add picture</a:t>
            </a:r>
            <a:endParaRPr lang="en-US" dirty="0"/>
          </a:p>
        </p:txBody>
      </p:sp>
      <p:sp>
        <p:nvSpPr>
          <p:cNvPr id="26" name="Picture Placeholder 23">
            <a:extLst>
              <a:ext uri="{FF2B5EF4-FFF2-40B4-BE49-F238E27FC236}">
                <a16:creationId xmlns:a16="http://schemas.microsoft.com/office/drawing/2014/main" id="{7329454B-9275-4E86-B32E-91C0DB62AA71}"/>
              </a:ext>
            </a:extLst>
          </p:cNvPr>
          <p:cNvSpPr>
            <a:spLocks noGrp="1"/>
          </p:cNvSpPr>
          <p:nvPr>
            <p:ph type="pic" sz="quarter" idx="15"/>
          </p:nvPr>
        </p:nvSpPr>
        <p:spPr>
          <a:xfrm>
            <a:off x="7589520" y="4572000"/>
            <a:ext cx="4599432" cy="2286000"/>
          </a:xfrm>
          <a:solidFill>
            <a:schemeClr val="accent6"/>
          </a:solidFill>
        </p:spPr>
        <p:txBody>
          <a:bodyPr/>
          <a:lstStyle/>
          <a:p>
            <a:r>
              <a:rPr lang="en-US"/>
              <a:t>Click icon to add picture</a:t>
            </a:r>
            <a:endParaRPr lang="en-US" dirty="0"/>
          </a:p>
        </p:txBody>
      </p:sp>
      <p:sp>
        <p:nvSpPr>
          <p:cNvPr id="30" name="Footer Placeholder 2">
            <a:extLst>
              <a:ext uri="{FF2B5EF4-FFF2-40B4-BE49-F238E27FC236}">
                <a16:creationId xmlns:a16="http://schemas.microsoft.com/office/drawing/2014/main" id="{21E9E1BF-D594-4F96-8DBE-5A8DD51D3B58}"/>
              </a:ext>
            </a:extLst>
          </p:cNvPr>
          <p:cNvSpPr>
            <a:spLocks noGrp="1"/>
          </p:cNvSpPr>
          <p:nvPr>
            <p:ph type="ftr" sz="quarter" idx="11"/>
          </p:nvPr>
        </p:nvSpPr>
        <p:spPr>
          <a:xfrm>
            <a:off x="4038600" y="6429375"/>
            <a:ext cx="4114800" cy="365125"/>
          </a:xfrm>
        </p:spPr>
        <p:txBody>
          <a:bodyPr/>
          <a:lstStyle>
            <a:lvl1pPr algn="l">
              <a:defRPr>
                <a:solidFill>
                  <a:schemeClr val="tx2">
                    <a:alpha val="60000"/>
                  </a:schemeClr>
                </a:solidFill>
              </a:defRPr>
            </a:lvl1pPr>
          </a:lstStyle>
          <a:p>
            <a:r>
              <a:rPr lang="en-US"/>
              <a:t>SAMPLE FOOTER TEXT</a:t>
            </a:r>
            <a:endParaRPr lang="en-US" dirty="0"/>
          </a:p>
        </p:txBody>
      </p:sp>
      <p:sp>
        <p:nvSpPr>
          <p:cNvPr id="31" name="Slide Number Placeholder 3">
            <a:extLst>
              <a:ext uri="{FF2B5EF4-FFF2-40B4-BE49-F238E27FC236}">
                <a16:creationId xmlns:a16="http://schemas.microsoft.com/office/drawing/2014/main" id="{C30FDEF8-F3F3-42D5-9EE1-EDDF18B35377}"/>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917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BE04ED02-B678-4D1E-BEDA-7E28F9038DF5}"/>
              </a:ext>
              <a:ext uri="{C183D7F6-B498-43B3-948B-1728B52AA6E4}">
                <adec:decorative xmlns:adec="http://schemas.microsoft.com/office/drawing/2017/decorative" val="1"/>
              </a:ext>
            </a:extLst>
          </p:cNvPr>
          <p:cNvSpPr/>
          <p:nvPr userDrawn="1"/>
        </p:nvSpPr>
        <p:spPr>
          <a:xfrm>
            <a:off x="9277" y="927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5E2C5A2-B8B2-47C5-8E1B-3A97E2C9BB13}"/>
              </a:ext>
              <a:ext uri="{C183D7F6-B498-43B3-948B-1728B52AA6E4}">
                <adec:decorative xmlns:adec="http://schemas.microsoft.com/office/drawing/2017/decorative" val="1"/>
              </a:ext>
            </a:extLst>
          </p:cNvPr>
          <p:cNvSpPr/>
          <p:nvPr userDrawn="1"/>
        </p:nvSpPr>
        <p:spPr>
          <a:xfrm>
            <a:off x="12325" y="9278"/>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3FD8455-A2E1-40B3-B6C4-36070AF58F78}"/>
              </a:ext>
              <a:ext uri="{C183D7F6-B498-43B3-948B-1728B52AA6E4}">
                <adec:decorative xmlns:adec="http://schemas.microsoft.com/office/drawing/2017/decorative" val="1"/>
              </a:ext>
            </a:extLst>
          </p:cNvPr>
          <p:cNvSpPr/>
          <p:nvPr userDrawn="1"/>
        </p:nvSpPr>
        <p:spPr>
          <a:xfrm>
            <a:off x="1524"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7">
            <a:extLst>
              <a:ext uri="{FF2B5EF4-FFF2-40B4-BE49-F238E27FC236}">
                <a16:creationId xmlns:a16="http://schemas.microsoft.com/office/drawing/2014/main" id="{0F53BE70-C6B1-407C-9333-7251BDC77A9E}"/>
              </a:ext>
              <a:ext uri="{C183D7F6-B498-43B3-948B-1728B52AA6E4}">
                <adec:decorative xmlns:adec="http://schemas.microsoft.com/office/drawing/2017/decorative" val="1"/>
              </a:ext>
            </a:extLst>
          </p:cNvPr>
          <p:cNvSpPr/>
          <p:nvPr userDrawn="1"/>
        </p:nvSpPr>
        <p:spPr>
          <a:xfrm>
            <a:off x="33186" y="9279"/>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ame 8">
            <a:extLst>
              <a:ext uri="{FF2B5EF4-FFF2-40B4-BE49-F238E27FC236}">
                <a16:creationId xmlns:a16="http://schemas.microsoft.com/office/drawing/2014/main" id="{05864DDE-75C0-4BE6-93FF-A960706ADEC3}"/>
              </a:ext>
              <a:ext uri="{C183D7F6-B498-43B3-948B-1728B52AA6E4}">
                <adec:decorative xmlns:adec="http://schemas.microsoft.com/office/drawing/2017/decorative" val="1"/>
              </a:ext>
            </a:extLst>
          </p:cNvPr>
          <p:cNvSpPr/>
          <p:nvPr userDrawn="1"/>
        </p:nvSpPr>
        <p:spPr>
          <a:xfrm>
            <a:off x="1524"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itle 1">
            <a:extLst>
              <a:ext uri="{FF2B5EF4-FFF2-40B4-BE49-F238E27FC236}">
                <a16:creationId xmlns:a16="http://schemas.microsoft.com/office/drawing/2014/main" id="{1BC3FA0F-EAE5-4DCE-ACFF-9AD00ED39FCF}"/>
              </a:ext>
            </a:extLst>
          </p:cNvPr>
          <p:cNvSpPr>
            <a:spLocks noGrp="1"/>
          </p:cNvSpPr>
          <p:nvPr>
            <p:ph type="ctrTitle"/>
          </p:nvPr>
        </p:nvSpPr>
        <p:spPr>
          <a:xfrm>
            <a:off x="847477" y="1131641"/>
            <a:ext cx="5322618" cy="2387600"/>
          </a:xfrm>
        </p:spPr>
        <p:txBody>
          <a:bodyPr/>
          <a:lstStyle>
            <a:lvl1pPr>
              <a:defRPr>
                <a:solidFill>
                  <a:schemeClr val="bg1"/>
                </a:solidFill>
              </a:defRPr>
            </a:lvl1pPr>
          </a:lstStyle>
          <a:p>
            <a:pPr algn="l"/>
            <a:r>
              <a:rPr lang="en-US">
                <a:solidFill>
                  <a:srgbClr val="FFFFFF"/>
                </a:solidFill>
                <a:ea typeface="Cambria" panose="02040503050406030204" pitchFamily="18" charset="0"/>
                <a:cs typeface="Sabon Next LT" panose="020B0502040204020203" pitchFamily="2" charset="0"/>
              </a:rPr>
              <a:t>Click to edit Master title style</a:t>
            </a:r>
            <a:endParaRPr lang="en-US" dirty="0">
              <a:solidFill>
                <a:srgbClr val="FFFFFF"/>
              </a:solidFill>
              <a:ea typeface="Cambria" panose="02040503050406030204" pitchFamily="18" charset="0"/>
              <a:cs typeface="Sabon Next LT" panose="020B0502040204020203" pitchFamily="2" charset="0"/>
            </a:endParaRPr>
          </a:p>
        </p:txBody>
      </p:sp>
      <p:sp>
        <p:nvSpPr>
          <p:cNvPr id="18" name="Picture Placeholder 17">
            <a:extLst>
              <a:ext uri="{FF2B5EF4-FFF2-40B4-BE49-F238E27FC236}">
                <a16:creationId xmlns:a16="http://schemas.microsoft.com/office/drawing/2014/main" id="{71FA5E0E-BEE1-4976-92B1-61EF64E34371}"/>
              </a:ext>
            </a:extLst>
          </p:cNvPr>
          <p:cNvSpPr>
            <a:spLocks noGrp="1"/>
          </p:cNvSpPr>
          <p:nvPr>
            <p:ph type="pic" sz="quarter" idx="13"/>
          </p:nvPr>
        </p:nvSpPr>
        <p:spPr>
          <a:xfrm>
            <a:off x="6784848" y="905256"/>
            <a:ext cx="4581144" cy="2450592"/>
          </a:xfrm>
          <a:solidFill>
            <a:schemeClr val="accent6"/>
          </a:solidFill>
        </p:spPr>
        <p:txBody>
          <a:bodyPr/>
          <a:lstStyle/>
          <a:p>
            <a:r>
              <a:rPr lang="en-US"/>
              <a:t>Click icon to add picture</a:t>
            </a:r>
            <a:endParaRPr lang="en-US" dirty="0"/>
          </a:p>
        </p:txBody>
      </p:sp>
      <p:sp>
        <p:nvSpPr>
          <p:cNvPr id="20" name="Picture Placeholder 17">
            <a:extLst>
              <a:ext uri="{FF2B5EF4-FFF2-40B4-BE49-F238E27FC236}">
                <a16:creationId xmlns:a16="http://schemas.microsoft.com/office/drawing/2014/main" id="{03379FE8-A6CE-4F5A-BE1A-B2267589BE85}"/>
              </a:ext>
            </a:extLst>
          </p:cNvPr>
          <p:cNvSpPr>
            <a:spLocks noGrp="1"/>
          </p:cNvSpPr>
          <p:nvPr>
            <p:ph type="pic" sz="quarter" idx="14"/>
          </p:nvPr>
        </p:nvSpPr>
        <p:spPr>
          <a:xfrm>
            <a:off x="6784848" y="3520440"/>
            <a:ext cx="4581144" cy="2450592"/>
          </a:xfrm>
          <a:solidFill>
            <a:schemeClr val="accent6"/>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6DD090CA-24E8-46A7-889A-A4FDD00A33E5}"/>
              </a:ext>
            </a:extLst>
          </p:cNvPr>
          <p:cNvSpPr>
            <a:spLocks noGrp="1"/>
          </p:cNvSpPr>
          <p:nvPr>
            <p:ph type="body" sz="quarter" idx="15"/>
          </p:nvPr>
        </p:nvSpPr>
        <p:spPr>
          <a:xfrm>
            <a:off x="838200" y="3600450"/>
            <a:ext cx="5322888" cy="2451100"/>
          </a:xfrm>
        </p:spPr>
        <p:txBody>
          <a:bodyPr>
            <a:normAutofit/>
          </a:bodyPr>
          <a:lstStyle>
            <a:lvl1pPr marL="0" indent="0">
              <a:buNone/>
              <a:defRPr sz="28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35093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able Chart 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0268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3B5BF0-238D-481F-A15B-206D1E2FEDD2}"/>
              </a:ext>
              <a:ext uri="{C183D7F6-B498-43B3-948B-1728B52AA6E4}">
                <adec:decorative xmlns:adec="http://schemas.microsoft.com/office/drawing/2017/decorative" val="1"/>
              </a:ext>
            </a:extLst>
          </p:cNvPr>
          <p:cNvSpPr/>
          <p:nvPr userDrawn="1"/>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7578E43B-8F1B-4CBD-B09E-5AD9A247E3F8}"/>
              </a:ext>
              <a:ext uri="{C183D7F6-B498-43B3-948B-1728B52AA6E4}">
                <adec:decorative xmlns:adec="http://schemas.microsoft.com/office/drawing/2017/decorative" val="1"/>
              </a:ext>
            </a:extLst>
          </p:cNvPr>
          <p:cNvSpPr/>
          <p:nvPr userDrawn="1"/>
        </p:nvSpPr>
        <p:spPr>
          <a:xfrm>
            <a:off x="-3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ame 13">
            <a:extLst>
              <a:ext uri="{FF2B5EF4-FFF2-40B4-BE49-F238E27FC236}">
                <a16:creationId xmlns:a16="http://schemas.microsoft.com/office/drawing/2014/main" id="{737C17C2-E2A6-4219-AE02-C8EAF943C472}"/>
              </a:ext>
              <a:ext uri="{C183D7F6-B498-43B3-948B-1728B52AA6E4}">
                <adec:decorative xmlns:adec="http://schemas.microsoft.com/office/drawing/2017/decorative" val="1"/>
              </a:ext>
            </a:extLst>
          </p:cNvPr>
          <p:cNvSpPr/>
          <p:nvPr userDrawn="1"/>
        </p:nvSpPr>
        <p:spPr>
          <a:xfrm>
            <a:off x="-389"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9">
            <a:extLst>
              <a:ext uri="{FF2B5EF4-FFF2-40B4-BE49-F238E27FC236}">
                <a16:creationId xmlns:a16="http://schemas.microsoft.com/office/drawing/2014/main" id="{AE7BC3CE-3806-41F3-B4F6-EBB2C3E9EA28}"/>
              </a:ext>
            </a:extLst>
          </p:cNvPr>
          <p:cNvSpPr>
            <a:spLocks noGrp="1"/>
          </p:cNvSpPr>
          <p:nvPr>
            <p:ph type="pic" sz="quarter" idx="13"/>
          </p:nvPr>
        </p:nvSpPr>
        <p:spPr>
          <a:xfrm>
            <a:off x="6096" y="484632"/>
            <a:ext cx="12179808" cy="5907024"/>
          </a:xfrm>
          <a:solidFill>
            <a:schemeClr val="accent6"/>
          </a:solidFill>
        </p:spPr>
        <p:txBody>
          <a:bodyPr/>
          <a:lstStyle/>
          <a:p>
            <a:r>
              <a:rPr lang="en-US"/>
              <a:t>Click icon to add picture</a:t>
            </a:r>
            <a:endParaRPr lang="en-US" dirty="0"/>
          </a:p>
        </p:txBody>
      </p:sp>
      <p:sp>
        <p:nvSpPr>
          <p:cNvPr id="6" name="Title 5">
            <a:extLst>
              <a:ext uri="{FF2B5EF4-FFF2-40B4-BE49-F238E27FC236}">
                <a16:creationId xmlns:a16="http://schemas.microsoft.com/office/drawing/2014/main" id="{FDC036CF-E92D-4E80-8E6B-1B06EDDFD7CF}"/>
              </a:ext>
            </a:extLst>
          </p:cNvPr>
          <p:cNvSpPr>
            <a:spLocks noGrp="1"/>
          </p:cNvSpPr>
          <p:nvPr>
            <p:ph type="title"/>
          </p:nvPr>
        </p:nvSpPr>
        <p:spPr>
          <a:xfrm>
            <a:off x="838200" y="1271016"/>
            <a:ext cx="4800600" cy="3749040"/>
          </a:xfrm>
        </p:spPr>
        <p:txBody>
          <a:bodyPr anchor="b" anchorCtr="0"/>
          <a:lstStyle>
            <a:lvl1pPr>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26" name="Text Placeholder 25">
            <a:extLst>
              <a:ext uri="{FF2B5EF4-FFF2-40B4-BE49-F238E27FC236}">
                <a16:creationId xmlns:a16="http://schemas.microsoft.com/office/drawing/2014/main" id="{BADCFE1B-ABA2-4B11-B7DE-02CE383D6F22}"/>
              </a:ext>
            </a:extLst>
          </p:cNvPr>
          <p:cNvSpPr>
            <a:spLocks noGrp="1"/>
          </p:cNvSpPr>
          <p:nvPr>
            <p:ph type="body" sz="quarter" idx="15" hasCustomPrompt="1"/>
          </p:nvPr>
        </p:nvSpPr>
        <p:spPr>
          <a:xfrm>
            <a:off x="838200" y="4835779"/>
            <a:ext cx="4800600" cy="1066800"/>
          </a:xfrm>
        </p:spPr>
        <p:txBody>
          <a:bodyPr>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8290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1B84B862-7F1F-4B98-B437-936D8A73A91A}"/>
              </a:ext>
            </a:extLst>
          </p:cNvPr>
          <p:cNvSpPr>
            <a:spLocks noGrp="1"/>
          </p:cNvSpPr>
          <p:nvPr>
            <p:ph type="pic" sz="quarter" idx="13"/>
          </p:nvPr>
        </p:nvSpPr>
        <p:spPr>
          <a:xfrm>
            <a:off x="740664" y="2240280"/>
            <a:ext cx="2286000" cy="2322576"/>
          </a:xfrm>
          <a:solidFill>
            <a:schemeClr val="accent6"/>
          </a:solidFill>
        </p:spPr>
        <p:txBody>
          <a:bodyPr/>
          <a:lstStyle/>
          <a:p>
            <a:r>
              <a:rPr lang="en-US"/>
              <a:t>Click icon to add picture</a:t>
            </a:r>
            <a:endParaRPr lang="en-US" dirty="0"/>
          </a:p>
        </p:txBody>
      </p:sp>
      <p:sp>
        <p:nvSpPr>
          <p:cNvPr id="16" name="Picture Placeholder 14">
            <a:extLst>
              <a:ext uri="{FF2B5EF4-FFF2-40B4-BE49-F238E27FC236}">
                <a16:creationId xmlns:a16="http://schemas.microsoft.com/office/drawing/2014/main" id="{C76B23B2-3605-4292-9F96-F34651B689A7}"/>
              </a:ext>
            </a:extLst>
          </p:cNvPr>
          <p:cNvSpPr>
            <a:spLocks noGrp="1"/>
          </p:cNvSpPr>
          <p:nvPr>
            <p:ph type="pic" sz="quarter" idx="14"/>
          </p:nvPr>
        </p:nvSpPr>
        <p:spPr>
          <a:xfrm>
            <a:off x="3538728" y="2240280"/>
            <a:ext cx="2286000" cy="2322576"/>
          </a:xfrm>
          <a:solidFill>
            <a:schemeClr val="accent6"/>
          </a:solidFill>
        </p:spPr>
        <p:txBody>
          <a:bodyPr/>
          <a:lstStyle/>
          <a:p>
            <a:r>
              <a:rPr lang="en-US"/>
              <a:t>Click icon to add picture</a:t>
            </a:r>
            <a:endParaRPr lang="en-US" dirty="0"/>
          </a:p>
        </p:txBody>
      </p:sp>
      <p:sp>
        <p:nvSpPr>
          <p:cNvPr id="17" name="Picture Placeholder 14">
            <a:extLst>
              <a:ext uri="{FF2B5EF4-FFF2-40B4-BE49-F238E27FC236}">
                <a16:creationId xmlns:a16="http://schemas.microsoft.com/office/drawing/2014/main" id="{AB1E9EC3-2FB6-4E1C-8211-306450FDEE7F}"/>
              </a:ext>
            </a:extLst>
          </p:cNvPr>
          <p:cNvSpPr>
            <a:spLocks noGrp="1"/>
          </p:cNvSpPr>
          <p:nvPr>
            <p:ph type="pic" sz="quarter" idx="15"/>
          </p:nvPr>
        </p:nvSpPr>
        <p:spPr>
          <a:xfrm>
            <a:off x="6345936" y="2267712"/>
            <a:ext cx="2286000" cy="2322576"/>
          </a:xfrm>
          <a:solidFill>
            <a:schemeClr val="accent6"/>
          </a:solidFill>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F3628146-045F-4FBC-A365-3D1D4B3DA6E9}"/>
              </a:ext>
            </a:extLst>
          </p:cNvPr>
          <p:cNvSpPr>
            <a:spLocks noGrp="1"/>
          </p:cNvSpPr>
          <p:nvPr>
            <p:ph type="pic" sz="quarter" idx="16"/>
          </p:nvPr>
        </p:nvSpPr>
        <p:spPr>
          <a:xfrm>
            <a:off x="9153144" y="2267712"/>
            <a:ext cx="2286000" cy="2322576"/>
          </a:xfrm>
          <a:solidFill>
            <a:schemeClr val="accent6"/>
          </a:solidFill>
        </p:spPr>
        <p:txBody>
          <a:bodyPr/>
          <a:lstStyle/>
          <a:p>
            <a:r>
              <a:rPr lang="en-US"/>
              <a:t>Click icon to add picture</a:t>
            </a:r>
            <a:endParaRPr lang="en-US" dirty="0"/>
          </a:p>
        </p:txBody>
      </p:sp>
      <p:sp>
        <p:nvSpPr>
          <p:cNvPr id="20" name="Text Placeholder 19">
            <a:extLst>
              <a:ext uri="{FF2B5EF4-FFF2-40B4-BE49-F238E27FC236}">
                <a16:creationId xmlns:a16="http://schemas.microsoft.com/office/drawing/2014/main" id="{CB50972B-CA23-4B92-987F-EE48ECCFF590}"/>
              </a:ext>
            </a:extLst>
          </p:cNvPr>
          <p:cNvSpPr>
            <a:spLocks noGrp="1"/>
          </p:cNvSpPr>
          <p:nvPr>
            <p:ph type="body" sz="quarter" idx="17" hasCustomPrompt="1"/>
          </p:nvPr>
        </p:nvSpPr>
        <p:spPr>
          <a:xfrm>
            <a:off x="741363"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3" name="Text Placeholder 19">
            <a:extLst>
              <a:ext uri="{FF2B5EF4-FFF2-40B4-BE49-F238E27FC236}">
                <a16:creationId xmlns:a16="http://schemas.microsoft.com/office/drawing/2014/main" id="{8DE19225-DA72-4A39-8CFD-695BFBB93E6D}"/>
              </a:ext>
            </a:extLst>
          </p:cNvPr>
          <p:cNvSpPr>
            <a:spLocks noGrp="1"/>
          </p:cNvSpPr>
          <p:nvPr>
            <p:ph type="body" sz="quarter" idx="18" hasCustomPrompt="1"/>
          </p:nvPr>
        </p:nvSpPr>
        <p:spPr>
          <a:xfrm>
            <a:off x="740664"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4" name="Text Placeholder 19">
            <a:extLst>
              <a:ext uri="{FF2B5EF4-FFF2-40B4-BE49-F238E27FC236}">
                <a16:creationId xmlns:a16="http://schemas.microsoft.com/office/drawing/2014/main" id="{E66A7C97-DBB6-4333-B12F-E26C38E6975C}"/>
              </a:ext>
            </a:extLst>
          </p:cNvPr>
          <p:cNvSpPr>
            <a:spLocks noGrp="1"/>
          </p:cNvSpPr>
          <p:nvPr>
            <p:ph type="body" sz="quarter" idx="19" hasCustomPrompt="1"/>
          </p:nvPr>
        </p:nvSpPr>
        <p:spPr>
          <a:xfrm>
            <a:off x="3538728"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5" name="Text Placeholder 19">
            <a:extLst>
              <a:ext uri="{FF2B5EF4-FFF2-40B4-BE49-F238E27FC236}">
                <a16:creationId xmlns:a16="http://schemas.microsoft.com/office/drawing/2014/main" id="{041FA0B5-660E-478A-AF8A-196DBD6AE43A}"/>
              </a:ext>
            </a:extLst>
          </p:cNvPr>
          <p:cNvSpPr>
            <a:spLocks noGrp="1"/>
          </p:cNvSpPr>
          <p:nvPr>
            <p:ph type="body" sz="quarter" idx="20" hasCustomPrompt="1"/>
          </p:nvPr>
        </p:nvSpPr>
        <p:spPr>
          <a:xfrm>
            <a:off x="3538029"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6" name="Text Placeholder 19">
            <a:extLst>
              <a:ext uri="{FF2B5EF4-FFF2-40B4-BE49-F238E27FC236}">
                <a16:creationId xmlns:a16="http://schemas.microsoft.com/office/drawing/2014/main" id="{77C92085-3D01-44E4-BA12-E39F1EA0ACE5}"/>
              </a:ext>
            </a:extLst>
          </p:cNvPr>
          <p:cNvSpPr>
            <a:spLocks noGrp="1"/>
          </p:cNvSpPr>
          <p:nvPr>
            <p:ph type="body" sz="quarter" idx="21" hasCustomPrompt="1"/>
          </p:nvPr>
        </p:nvSpPr>
        <p:spPr>
          <a:xfrm>
            <a:off x="6367973" y="4733544"/>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7" name="Text Placeholder 19">
            <a:extLst>
              <a:ext uri="{FF2B5EF4-FFF2-40B4-BE49-F238E27FC236}">
                <a16:creationId xmlns:a16="http://schemas.microsoft.com/office/drawing/2014/main" id="{35DA97BC-7224-440A-A227-8F4A1018043A}"/>
              </a:ext>
            </a:extLst>
          </p:cNvPr>
          <p:cNvSpPr>
            <a:spLocks noGrp="1"/>
          </p:cNvSpPr>
          <p:nvPr>
            <p:ph type="body" sz="quarter" idx="22" hasCustomPrompt="1"/>
          </p:nvPr>
        </p:nvSpPr>
        <p:spPr>
          <a:xfrm>
            <a:off x="6367274" y="5342763"/>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8" name="Text Placeholder 19">
            <a:extLst>
              <a:ext uri="{FF2B5EF4-FFF2-40B4-BE49-F238E27FC236}">
                <a16:creationId xmlns:a16="http://schemas.microsoft.com/office/drawing/2014/main" id="{C236524B-4724-42FA-A2B2-33566478FD42}"/>
              </a:ext>
            </a:extLst>
          </p:cNvPr>
          <p:cNvSpPr>
            <a:spLocks noGrp="1"/>
          </p:cNvSpPr>
          <p:nvPr>
            <p:ph type="body" sz="quarter" idx="23" hasCustomPrompt="1"/>
          </p:nvPr>
        </p:nvSpPr>
        <p:spPr>
          <a:xfrm>
            <a:off x="9164639" y="4737100"/>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9" name="Text Placeholder 19">
            <a:extLst>
              <a:ext uri="{FF2B5EF4-FFF2-40B4-BE49-F238E27FC236}">
                <a16:creationId xmlns:a16="http://schemas.microsoft.com/office/drawing/2014/main" id="{5F7DE4ED-8F4D-465C-86B4-2372AE291F56}"/>
              </a:ext>
            </a:extLst>
          </p:cNvPr>
          <p:cNvSpPr>
            <a:spLocks noGrp="1"/>
          </p:cNvSpPr>
          <p:nvPr>
            <p:ph type="body" sz="quarter" idx="24" hasCustomPrompt="1"/>
          </p:nvPr>
        </p:nvSpPr>
        <p:spPr>
          <a:xfrm>
            <a:off x="9163940" y="5346319"/>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3/1/20XX</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8045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2 column (comparison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5157787" cy="3446463"/>
          </a:xfrm>
          <a:solidFill>
            <a:schemeClr val="bg1"/>
          </a:solidFill>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60320"/>
            <a:ext cx="5183188" cy="3446463"/>
          </a:xfrm>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10" name="Title 9">
            <a:extLst>
              <a:ext uri="{FF2B5EF4-FFF2-40B4-BE49-F238E27FC236}">
                <a16:creationId xmlns:a16="http://schemas.microsoft.com/office/drawing/2014/main" id="{351C83D0-CBAB-4E41-89AB-89FF36D38A0A}"/>
              </a:ext>
            </a:extLst>
          </p:cNvPr>
          <p:cNvSpPr>
            <a:spLocks noGrp="1"/>
          </p:cNvSpPr>
          <p:nvPr>
            <p:ph type="title"/>
          </p:nvPr>
        </p:nvSpPr>
        <p:spPr/>
        <p:txBody>
          <a:bodyPr/>
          <a:lstStyle/>
          <a:p>
            <a:r>
              <a:rPr lang="en-US"/>
              <a:t>Click to edit Master title style</a:t>
            </a:r>
          </a:p>
        </p:txBody>
      </p:sp>
      <p:sp>
        <p:nvSpPr>
          <p:cNvPr id="11" name="Text Placeholder 2">
            <a:extLst>
              <a:ext uri="{FF2B5EF4-FFF2-40B4-BE49-F238E27FC236}">
                <a16:creationId xmlns:a16="http://schemas.microsoft.com/office/drawing/2014/main" id="{9C302BB0-D231-4195-8083-264C01DF99B8}"/>
              </a:ext>
            </a:extLst>
          </p:cNvPr>
          <p:cNvSpPr>
            <a:spLocks noGrp="1"/>
          </p:cNvSpPr>
          <p:nvPr>
            <p:ph type="body" idx="1"/>
          </p:nvPr>
        </p:nvSpPr>
        <p:spPr>
          <a:xfrm>
            <a:off x="839787" y="2011680"/>
            <a:ext cx="51577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a:extLst>
              <a:ext uri="{FF2B5EF4-FFF2-40B4-BE49-F238E27FC236}">
                <a16:creationId xmlns:a16="http://schemas.microsoft.com/office/drawing/2014/main" id="{5B2A70FA-99E0-466C-AC57-33C48353BBDB}"/>
              </a:ext>
            </a:extLst>
          </p:cNvPr>
          <p:cNvSpPr>
            <a:spLocks noGrp="1"/>
          </p:cNvSpPr>
          <p:nvPr>
            <p:ph type="body" sz="quarter" idx="13"/>
          </p:nvPr>
        </p:nvSpPr>
        <p:spPr>
          <a:xfrm>
            <a:off x="6169027" y="2011680"/>
            <a:ext cx="51831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457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85800"/>
            <a:ext cx="10515600" cy="13258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4404360"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4404360"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22881CE-A366-4A3A-AE00-9B14BEFE4A95}"/>
              </a:ext>
            </a:extLst>
          </p:cNvPr>
          <p:cNvSpPr>
            <a:spLocks noGrp="1"/>
          </p:cNvSpPr>
          <p:nvPr>
            <p:ph type="body" sz="quarter" idx="13"/>
          </p:nvPr>
        </p:nvSpPr>
        <p:spPr>
          <a:xfrm>
            <a:off x="7968934"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3CF16E98-73C9-47B5-B88B-9120BEB9F09B}"/>
              </a:ext>
            </a:extLst>
          </p:cNvPr>
          <p:cNvSpPr>
            <a:spLocks noGrp="1"/>
          </p:cNvSpPr>
          <p:nvPr>
            <p:ph sz="quarter" idx="14"/>
          </p:nvPr>
        </p:nvSpPr>
        <p:spPr>
          <a:xfrm>
            <a:off x="7968934"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5887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1524"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r>
              <a:rPr lang="en-US"/>
              <a:t>3/1/20XX</a:t>
            </a:r>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solidFill>
                  <a:srgbClr val="FFFFFF"/>
                </a:solidFill>
              </a:rPr>
              <a:t>SAMPLE FOOTER TEXT</a:t>
            </a: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2314514164"/>
      </p:ext>
    </p:extLst>
  </p:cSld>
  <p:clrMap bg1="lt1" tx1="dk1" bg2="lt2" tx2="dk2" accent1="accent1" accent2="accent2" accent3="accent3" accent4="accent4" accent5="accent5" accent6="accent6" hlink="hlink" folHlink="folHlink"/>
  <p:sldLayoutIdLst>
    <p:sldLayoutId id="2147483697" r:id="rId1"/>
    <p:sldLayoutId id="2147483696" r:id="rId2"/>
    <p:sldLayoutId id="2147483699" r:id="rId3"/>
    <p:sldLayoutId id="2147483698" r:id="rId4"/>
    <p:sldLayoutId id="2147483686" r:id="rId5"/>
    <p:sldLayoutId id="2147483700" r:id="rId6"/>
    <p:sldLayoutId id="2147483705" r:id="rId7"/>
    <p:sldLayoutId id="2147483689" r:id="rId8"/>
    <p:sldLayoutId id="2147483704" r:id="rId9"/>
    <p:sldLayoutId id="2147483702" r:id="rId10"/>
    <p:sldLayoutId id="2147483701" r:id="rId11"/>
    <p:sldLayoutId id="2147483703" r:id="rId12"/>
    <p:sldLayoutId id="2147483685" r:id="rId13"/>
    <p:sldLayoutId id="2147483687" r:id="rId14"/>
    <p:sldLayoutId id="2147483688" r:id="rId15"/>
    <p:sldLayoutId id="2147483690" r:id="rId16"/>
    <p:sldLayoutId id="2147483692" r:id="rId17"/>
    <p:sldLayoutId id="2147483693" r:id="rId18"/>
  </p:sldLayoutIdLst>
  <p:hf hdr="0"/>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E9A7C78-91FD-4B88-953D-5A4363761BD1}"/>
              </a:ext>
            </a:extLst>
          </p:cNvPr>
          <p:cNvSpPr>
            <a:spLocks noGrp="1"/>
          </p:cNvSpPr>
          <p:nvPr>
            <p:ph type="ctrTitle"/>
          </p:nvPr>
        </p:nvSpPr>
        <p:spPr>
          <a:xfrm>
            <a:off x="1527050" y="1121700"/>
            <a:ext cx="9144000" cy="2387600"/>
          </a:xfrm>
        </p:spPr>
        <p:txBody>
          <a:bodyPr anchor="b" anchorCtr="0"/>
          <a:lstStyle/>
          <a:p>
            <a:r>
              <a:rPr lang="en-US" dirty="0"/>
              <a:t>Group 3</a:t>
            </a:r>
          </a:p>
        </p:txBody>
      </p:sp>
      <p:sp>
        <p:nvSpPr>
          <p:cNvPr id="5" name="Subtitle 4">
            <a:extLst>
              <a:ext uri="{FF2B5EF4-FFF2-40B4-BE49-F238E27FC236}">
                <a16:creationId xmlns:a16="http://schemas.microsoft.com/office/drawing/2014/main" id="{AD04BED3-CF2E-4CAD-8CE8-ED3ED12AEBD6}"/>
              </a:ext>
            </a:extLst>
          </p:cNvPr>
          <p:cNvSpPr>
            <a:spLocks noGrp="1"/>
          </p:cNvSpPr>
          <p:nvPr>
            <p:ph type="body" sz="quarter" idx="15"/>
          </p:nvPr>
        </p:nvSpPr>
        <p:spPr>
          <a:xfrm>
            <a:off x="1527175" y="3600450"/>
            <a:ext cx="9144000" cy="2451100"/>
          </a:xfrm>
        </p:spPr>
        <p:txBody>
          <a:bodyPr/>
          <a:lstStyle/>
          <a:p>
            <a:r>
              <a:rPr lang="en-US" dirty="0"/>
              <a:t>Stacey Robertson</a:t>
            </a:r>
          </a:p>
          <a:p>
            <a:r>
              <a:rPr lang="en-US" dirty="0" err="1"/>
              <a:t>Kenina</a:t>
            </a:r>
            <a:r>
              <a:rPr lang="en-US" dirty="0"/>
              <a:t> Williamson</a:t>
            </a:r>
          </a:p>
          <a:p>
            <a:r>
              <a:rPr lang="en-US" dirty="0"/>
              <a:t>Anne-Marie Hunter</a:t>
            </a:r>
          </a:p>
        </p:txBody>
      </p:sp>
    </p:spTree>
    <p:extLst>
      <p:ext uri="{BB962C8B-B14F-4D97-AF65-F5344CB8AC3E}">
        <p14:creationId xmlns:p14="http://schemas.microsoft.com/office/powerpoint/2010/main" val="703580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18F4-D13C-40F3-9843-13BBC3B8BDCF}"/>
              </a:ext>
            </a:extLst>
          </p:cNvPr>
          <p:cNvSpPr>
            <a:spLocks noGrp="1"/>
          </p:cNvSpPr>
          <p:nvPr>
            <p:ph type="title"/>
          </p:nvPr>
        </p:nvSpPr>
        <p:spPr>
          <a:xfrm>
            <a:off x="838200" y="681037"/>
            <a:ext cx="10515600" cy="1325563"/>
          </a:xfrm>
        </p:spPr>
        <p:txBody>
          <a:bodyPr>
            <a:normAutofit/>
          </a:bodyPr>
          <a:lstStyle/>
          <a:p>
            <a:r>
              <a:rPr lang="en-US" dirty="0"/>
              <a:t>Three key messages: </a:t>
            </a:r>
          </a:p>
        </p:txBody>
      </p:sp>
      <p:sp>
        <p:nvSpPr>
          <p:cNvPr id="3" name="Text Placeholder 2">
            <a:extLst>
              <a:ext uri="{FF2B5EF4-FFF2-40B4-BE49-F238E27FC236}">
                <a16:creationId xmlns:a16="http://schemas.microsoft.com/office/drawing/2014/main" id="{FE33E194-371F-4D5A-8C83-2CCE5A3D6C25}"/>
              </a:ext>
            </a:extLst>
          </p:cNvPr>
          <p:cNvSpPr>
            <a:spLocks noGrp="1"/>
          </p:cNvSpPr>
          <p:nvPr>
            <p:ph type="body" idx="1"/>
          </p:nvPr>
        </p:nvSpPr>
        <p:spPr>
          <a:xfrm>
            <a:off x="839787" y="2011680"/>
            <a:ext cx="10514013" cy="4165284"/>
          </a:xfrm>
        </p:spPr>
        <p:txBody>
          <a:bodyPr anchor="t" anchorCtr="0">
            <a:normAutofit fontScale="85000" lnSpcReduction="20000"/>
          </a:bodyPr>
          <a:lstStyle/>
          <a:p>
            <a:pPr marL="342900" indent="-342900">
              <a:buClr>
                <a:schemeClr val="tx2">
                  <a:lumMod val="50000"/>
                  <a:lumOff val="50000"/>
                </a:schemeClr>
              </a:buClr>
              <a:buFont typeface="Wingdings" panose="05000000000000000000" pitchFamily="2" charset="2"/>
              <a:buChar char="§"/>
            </a:pPr>
            <a:r>
              <a:rPr lang="en-US" dirty="0"/>
              <a:t>Public Servants are expected to “deal” with the loss of budgets, staff and funds in their retrospective areas and mourn the loss quietly, whilst at the same time encourage service users to embrace these changes in a positive manner.</a:t>
            </a:r>
          </a:p>
          <a:p>
            <a:pPr marL="342900" indent="-342900">
              <a:buClr>
                <a:schemeClr val="tx2">
                  <a:lumMod val="50000"/>
                  <a:lumOff val="50000"/>
                </a:schemeClr>
              </a:buClr>
              <a:buFont typeface="Arial" panose="020B0604020202020204" pitchFamily="34" charset="0"/>
              <a:buChar char="•"/>
            </a:pPr>
            <a:r>
              <a:rPr lang="en-US" dirty="0"/>
              <a:t>The enormity of the cost cutting challenge is also not being fully recognised.  Workers are expected to continue the work on a ‘slimmer’ scale with less staff.  What should be happening is rethinking the services that are being delivered? Are they relevant? In date? Needed?</a:t>
            </a:r>
          </a:p>
          <a:p>
            <a:pPr marL="342900" indent="-342900">
              <a:buClr>
                <a:schemeClr val="tx2">
                  <a:lumMod val="50000"/>
                  <a:lumOff val="50000"/>
                </a:schemeClr>
              </a:buClr>
              <a:buFont typeface="Arial" panose="020B0604020202020204" pitchFamily="34" charset="0"/>
              <a:buChar char="•"/>
            </a:pPr>
            <a:r>
              <a:rPr lang="en-US" dirty="0"/>
              <a:t>These changes also present opportunities for change in service delivery, especially now we have more service users with digital access, however some departments are expected to continue to work on relationship building and working on the local need, yet some areas are moving away from this ‘personal holistic’ approach and moving to call centers, digital appointments and losing that personal connection. There is no consistency.</a:t>
            </a:r>
          </a:p>
        </p:txBody>
      </p:sp>
    </p:spTree>
    <p:extLst>
      <p:ext uri="{BB962C8B-B14F-4D97-AF65-F5344CB8AC3E}">
        <p14:creationId xmlns:p14="http://schemas.microsoft.com/office/powerpoint/2010/main" val="144847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518F4-D13C-40F3-9843-13BBC3B8BDCF}"/>
              </a:ext>
            </a:extLst>
          </p:cNvPr>
          <p:cNvSpPr>
            <a:spLocks noGrp="1"/>
          </p:cNvSpPr>
          <p:nvPr>
            <p:ph type="title"/>
          </p:nvPr>
        </p:nvSpPr>
        <p:spPr>
          <a:xfrm>
            <a:off x="838200" y="681037"/>
            <a:ext cx="10515600" cy="1325563"/>
          </a:xfrm>
        </p:spPr>
        <p:txBody>
          <a:bodyPr/>
          <a:lstStyle/>
          <a:p>
            <a:r>
              <a:rPr lang="en-US" dirty="0"/>
              <a:t>Challenge: </a:t>
            </a:r>
          </a:p>
        </p:txBody>
      </p:sp>
      <p:sp>
        <p:nvSpPr>
          <p:cNvPr id="3" name="Text Placeholder 2">
            <a:extLst>
              <a:ext uri="{FF2B5EF4-FFF2-40B4-BE49-F238E27FC236}">
                <a16:creationId xmlns:a16="http://schemas.microsoft.com/office/drawing/2014/main" id="{FE33E194-371F-4D5A-8C83-2CCE5A3D6C25}"/>
              </a:ext>
            </a:extLst>
          </p:cNvPr>
          <p:cNvSpPr>
            <a:spLocks noGrp="1"/>
          </p:cNvSpPr>
          <p:nvPr>
            <p:ph type="body" idx="1"/>
          </p:nvPr>
        </p:nvSpPr>
        <p:spPr>
          <a:xfrm>
            <a:off x="839787" y="2011679"/>
            <a:ext cx="10514013" cy="4165283"/>
          </a:xfrm>
        </p:spPr>
        <p:txBody>
          <a:bodyPr anchor="t" anchorCtr="0">
            <a:normAutofit/>
          </a:bodyPr>
          <a:lstStyle/>
          <a:p>
            <a:r>
              <a:rPr lang="en-GB" b="1" dirty="0"/>
              <a:t>Are honest conversations going on about what the organisation can and can’t do in an era of austerity, and do people understand their own role in that future?</a:t>
            </a:r>
          </a:p>
          <a:p>
            <a:r>
              <a:rPr lang="en-GB" sz="1800" i="1" dirty="0"/>
              <a:t>We personally feel that honest conversations aren’t going on across our service although the workers are expected to deliver the message to </a:t>
            </a:r>
            <a:r>
              <a:rPr lang="en-GB" sz="1800" i="1"/>
              <a:t>the community.  </a:t>
            </a:r>
            <a:r>
              <a:rPr lang="en-GB" sz="1800" i="1" dirty="0"/>
              <a:t>People in our communities still expect the services they received 5 years ago.  Communities and staff need to be fully briefed in plain terms how this era of austerity will directly affect them and the community around them.  There is an assumption that people understand and access the communications re austerity.  They need to know the changes that are going to happen, how this will affect them and when it will happen.  They then need to be made aware of what their role will be, no sugar coating, just open and honest conversations. Communities will need to be supported to utilise all public, private and third sector services available in their locality going forward.</a:t>
            </a:r>
          </a:p>
          <a:p>
            <a:endParaRPr lang="en-GB" sz="2600" i="1" dirty="0"/>
          </a:p>
          <a:p>
            <a:endParaRPr lang="en-GB" sz="2600" i="1" dirty="0"/>
          </a:p>
          <a:p>
            <a:endParaRPr lang="en-GB" sz="2600" i="1" dirty="0"/>
          </a:p>
          <a:p>
            <a:endParaRPr lang="en-US" dirty="0"/>
          </a:p>
        </p:txBody>
      </p:sp>
    </p:spTree>
    <p:extLst>
      <p:ext uri="{BB962C8B-B14F-4D97-AF65-F5344CB8AC3E}">
        <p14:creationId xmlns:p14="http://schemas.microsoft.com/office/powerpoint/2010/main" val="3466554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3DBD4-E398-4AA3-AEC1-4BF03FC59886}"/>
              </a:ext>
            </a:extLst>
          </p:cNvPr>
          <p:cNvSpPr>
            <a:spLocks noGrp="1"/>
          </p:cNvSpPr>
          <p:nvPr>
            <p:ph type="title"/>
          </p:nvPr>
        </p:nvSpPr>
        <p:spPr>
          <a:xfrm>
            <a:off x="3099725" y="2779344"/>
            <a:ext cx="5992550" cy="2319306"/>
          </a:xfrm>
        </p:spPr>
        <p:txBody>
          <a:bodyPr/>
          <a:lstStyle/>
          <a:p>
            <a:pPr algn="ctr"/>
            <a:r>
              <a:rPr lang="en-US" dirty="0"/>
              <a:t>Thank you</a:t>
            </a:r>
          </a:p>
        </p:txBody>
      </p:sp>
      <p:sp>
        <p:nvSpPr>
          <p:cNvPr id="9" name="Slide Number Placeholder 8">
            <a:extLst>
              <a:ext uri="{FF2B5EF4-FFF2-40B4-BE49-F238E27FC236}">
                <a16:creationId xmlns:a16="http://schemas.microsoft.com/office/drawing/2014/main" id="{88A55AA7-3B73-477B-A886-58F8E99420E9}"/>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4</a:t>
            </a:fld>
            <a:endParaRPr lang="en-US"/>
          </a:p>
        </p:txBody>
      </p:sp>
    </p:spTree>
    <p:extLst>
      <p:ext uri="{BB962C8B-B14F-4D97-AF65-F5344CB8AC3E}">
        <p14:creationId xmlns:p14="http://schemas.microsoft.com/office/powerpoint/2010/main" val="1510143952"/>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F4B188-9E41-4609-81DC-EA2587D009AE}">
  <ds:schemaRefs>
    <ds:schemaRef ds:uri="http://schemas.microsoft.com/sharepoint/v3/contenttype/forms"/>
  </ds:schemaRefs>
</ds:datastoreItem>
</file>

<file path=customXml/itemProps2.xml><?xml version="1.0" encoding="utf-8"?>
<ds:datastoreItem xmlns:ds="http://schemas.openxmlformats.org/officeDocument/2006/customXml" ds:itemID="{DAAFE2A1-77F8-441E-9B9F-DD61C354F4F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customXml/itemProps3.xml><?xml version="1.0" encoding="utf-8"?>
<ds:datastoreItem xmlns:ds="http://schemas.openxmlformats.org/officeDocument/2006/customXml" ds:itemID="{56052644-F409-493B-8E91-969D43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{9958FFAD-A3C0-4B57-AF56-741E3A905315}tf00537603_win32</Template>
  <TotalTime>193</TotalTime>
  <Words>366</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Avenir Next LT Pro</vt:lpstr>
      <vt:lpstr>Calibri</vt:lpstr>
      <vt:lpstr>Sabon Next LT</vt:lpstr>
      <vt:lpstr>Wingdings</vt:lpstr>
      <vt:lpstr>LuminousVTI</vt:lpstr>
      <vt:lpstr>Group 3</vt:lpstr>
      <vt:lpstr>Three key messages: </vt:lpstr>
      <vt:lpstr>Challenge: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3</dc:title>
  <dc:creator>FC.Stacey Robertson</dc:creator>
  <cp:lastModifiedBy>FC.Stacey Robertson</cp:lastModifiedBy>
  <cp:revision>1</cp:revision>
  <dcterms:created xsi:type="dcterms:W3CDTF">2022-04-19T08:13:18Z</dcterms:created>
  <dcterms:modified xsi:type="dcterms:W3CDTF">2022-04-19T12:50:12Z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