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9"/>
  </p:notesMasterIdLst>
  <p:handoutMasterIdLst>
    <p:handoutMasterId r:id="rId10"/>
  </p:handoutMasterIdLst>
  <p:sldIdLst>
    <p:sldId id="306" r:id="rId5"/>
    <p:sldId id="307" r:id="rId6"/>
    <p:sldId id="308" r:id="rId7"/>
    <p:sldId id="309" r:id="rId8"/>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B06CFE-10C6-4362-B39E-C5CBF071C15A}" v="2" dt="2024-04-18T15:31:22.0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4" autoAdjust="0"/>
    <p:restoredTop sz="75455" autoAdjust="0"/>
  </p:normalViewPr>
  <p:slideViewPr>
    <p:cSldViewPr snapToGrid="0">
      <p:cViewPr varScale="1">
        <p:scale>
          <a:sx n="50" d="100"/>
          <a:sy n="50" d="100"/>
        </p:scale>
        <p:origin x="1168" y="40"/>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28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7B86346-59A2-4282-9A64-05524C79D8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161D54C-AFC8-47F5-B030-A8ED60D088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36B27D-C1ED-4C55-9062-2279210E96ED}" type="datetime1">
              <a:rPr lang="en-GB" smtClean="0"/>
              <a:t>03/05/2024</a:t>
            </a:fld>
            <a:endParaRPr lang="en-GB" dirty="0"/>
          </a:p>
        </p:txBody>
      </p:sp>
      <p:sp>
        <p:nvSpPr>
          <p:cNvPr id="4" name="Footer Placeholder 3">
            <a:extLst>
              <a:ext uri="{FF2B5EF4-FFF2-40B4-BE49-F238E27FC236}">
                <a16:creationId xmlns:a16="http://schemas.microsoft.com/office/drawing/2014/main" id="{B43D8396-DC49-433C-84C0-BD573781E57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CDA06B3-9442-49D9-BE03-080DCCEA199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C5AD26-F754-4E27-9D95-B069583ABB63}" type="slidenum">
              <a:rPr lang="en-GB" smtClean="0"/>
              <a:t>‹#›</a:t>
            </a:fld>
            <a:endParaRPr lang="en-GB"/>
          </a:p>
        </p:txBody>
      </p:sp>
    </p:spTree>
    <p:extLst>
      <p:ext uri="{BB962C8B-B14F-4D97-AF65-F5344CB8AC3E}">
        <p14:creationId xmlns:p14="http://schemas.microsoft.com/office/powerpoint/2010/main" val="412208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61EAF8-BEF3-4EDD-99CF-6435314FE1C9}" type="datetime1">
              <a:rPr lang="en-GB" smtClean="0"/>
              <a:pPr/>
              <a:t>03/05/2024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5939589-3E79-4C82-AA4A-FE78234FAA59}" type="slidenum">
              <a:rPr lang="en-GB" noProof="0" smtClean="0"/>
              <a:t>‹#›</a:t>
            </a:fld>
            <a:endParaRPr lang="en-GB" noProof="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Home Group 3 and our challenge question focusing on austerity. We picked out 3 themes from this; conversations, era of austerity and our own role.</a:t>
            </a:r>
          </a:p>
        </p:txBody>
      </p:sp>
      <p:sp>
        <p:nvSpPr>
          <p:cNvPr id="4" name="Slide Number Placeholder 3"/>
          <p:cNvSpPr>
            <a:spLocks noGrp="1"/>
          </p:cNvSpPr>
          <p:nvPr>
            <p:ph type="sldNum" sz="quarter" idx="5"/>
          </p:nvPr>
        </p:nvSpPr>
        <p:spPr/>
        <p:txBody>
          <a:bodyPr/>
          <a:lstStyle/>
          <a:p>
            <a:pPr rtl="0"/>
            <a:fld id="{D5939589-3E79-4C82-AA4A-FE78234FAA59}" type="slidenum">
              <a:rPr lang="en-GB" smtClean="0"/>
              <a:t>1</a:t>
            </a:fld>
            <a:endParaRPr lang="en-GB"/>
          </a:p>
        </p:txBody>
      </p:sp>
    </p:spTree>
    <p:extLst>
      <p:ext uri="{BB962C8B-B14F-4D97-AF65-F5344CB8AC3E}">
        <p14:creationId xmlns:p14="http://schemas.microsoft.com/office/powerpoint/2010/main" val="686272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conversations are taking place within and external to our organisations around austerity? We need to be honest with ourselves and with partners around what we can and cannot do – this will keep expectations in check. Do we tighten up on prioritisation, do we narrow down our offer across themes or only focus on certain communities?  There will no doubt be things that we were relied upon to deliver but if not us, then who? Engaging partners and 3</a:t>
            </a:r>
            <a:r>
              <a:rPr lang="en-GB" baseline="30000" dirty="0"/>
              <a:t>rd</a:t>
            </a:r>
            <a:r>
              <a:rPr lang="en-GB" dirty="0"/>
              <a:t> sector to fill that gap whilst they are also seeing their resources shrunk.  Do we redirect finances to support partners or organisations? How do we then convey the ‘new’ way of working to our communities, engagement and discussions should really start with them, so they can determine where the resources go, to feed into the Locality Plans.</a:t>
            </a:r>
          </a:p>
          <a:p>
            <a:endParaRPr lang="en-GB" dirty="0"/>
          </a:p>
          <a:p>
            <a:r>
              <a:rPr lang="en-GB" dirty="0"/>
              <a:t>Hosting sessions around ‘you said we did’ with ‘you said and we could not</a:t>
            </a:r>
            <a:r>
              <a:rPr lang="en-GB"/>
              <a:t>’  type </a:t>
            </a:r>
            <a:r>
              <a:rPr lang="en-GB" dirty="0"/>
              <a:t>of conversations will show transparency with communities </a:t>
            </a:r>
            <a:r>
              <a:rPr lang="en-GB"/>
              <a:t>and partners.</a:t>
            </a:r>
            <a:endParaRPr lang="en-GB" dirty="0"/>
          </a:p>
        </p:txBody>
      </p:sp>
      <p:sp>
        <p:nvSpPr>
          <p:cNvPr id="4" name="Slide Number Placeholder 3"/>
          <p:cNvSpPr>
            <a:spLocks noGrp="1"/>
          </p:cNvSpPr>
          <p:nvPr>
            <p:ph type="sldNum" sz="quarter" idx="5"/>
          </p:nvPr>
        </p:nvSpPr>
        <p:spPr/>
        <p:txBody>
          <a:bodyPr/>
          <a:lstStyle/>
          <a:p>
            <a:pPr rtl="0"/>
            <a:fld id="{D5939589-3E79-4C82-AA4A-FE78234FAA59}" type="slidenum">
              <a:rPr lang="en-GB" noProof="0" smtClean="0"/>
              <a:t>2</a:t>
            </a:fld>
            <a:endParaRPr lang="en-GB" noProof="0"/>
          </a:p>
        </p:txBody>
      </p:sp>
    </p:spTree>
    <p:extLst>
      <p:ext uri="{BB962C8B-B14F-4D97-AF65-F5344CB8AC3E}">
        <p14:creationId xmlns:p14="http://schemas.microsoft.com/office/powerpoint/2010/main" val="3328795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resources become scarcer, there is a need to upskill our staff resource, Manager and staff need to become accountable for identifying the individual and team need whilst also linking in with issues and topics that are arising from the community.  Training that was once outsourced now needs to come back in house to utilise the skills and knowledge within.</a:t>
            </a:r>
          </a:p>
          <a:p>
            <a:r>
              <a:rPr lang="en-GB" dirty="0"/>
              <a:t>However, what we must guard against is overloading the staff team with the assumption that we become everything to everyone – we cannot. This then goes back to the conversation with partners and communities as what we cannot do.</a:t>
            </a:r>
          </a:p>
        </p:txBody>
      </p:sp>
      <p:sp>
        <p:nvSpPr>
          <p:cNvPr id="4" name="Slide Number Placeholder 3"/>
          <p:cNvSpPr>
            <a:spLocks noGrp="1"/>
          </p:cNvSpPr>
          <p:nvPr>
            <p:ph type="sldNum" sz="quarter" idx="5"/>
          </p:nvPr>
        </p:nvSpPr>
        <p:spPr/>
        <p:txBody>
          <a:bodyPr/>
          <a:lstStyle/>
          <a:p>
            <a:pPr rtl="0"/>
            <a:fld id="{D5939589-3E79-4C82-AA4A-FE78234FAA59}" type="slidenum">
              <a:rPr lang="en-GB" noProof="0" smtClean="0"/>
              <a:t>3</a:t>
            </a:fld>
            <a:endParaRPr lang="en-GB" noProof="0"/>
          </a:p>
        </p:txBody>
      </p:sp>
    </p:spTree>
    <p:extLst>
      <p:ext uri="{BB962C8B-B14F-4D97-AF65-F5344CB8AC3E}">
        <p14:creationId xmlns:p14="http://schemas.microsoft.com/office/powerpoint/2010/main" val="296022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need to be aware of budget constraints but also aware of where funding streams exist to support initiatives.  We need to take responsibility for our own personal learning and development with particular focus on future proofing initiatives against further reduction of resources and structural change. There needs to be recognition that customer focus  through relationship building does not happen on the end of a telephone – when rationalisation happens, we cannot expect the same level of service delivery from a remote location. </a:t>
            </a:r>
          </a:p>
          <a:p>
            <a:endParaRPr lang="en-GB" dirty="0"/>
          </a:p>
          <a:p>
            <a:r>
              <a:rPr lang="en-GB" dirty="0"/>
              <a:t>Throughout the reduction of resources, we need to be true to the CLD principles of being present, being available and being supportive. This is an increasingly difficult balancing act when we have organisations constantly looking at the financial bottom line.</a:t>
            </a:r>
          </a:p>
        </p:txBody>
      </p:sp>
      <p:sp>
        <p:nvSpPr>
          <p:cNvPr id="4" name="Slide Number Placeholder 3"/>
          <p:cNvSpPr>
            <a:spLocks noGrp="1"/>
          </p:cNvSpPr>
          <p:nvPr>
            <p:ph type="sldNum" sz="quarter" idx="5"/>
          </p:nvPr>
        </p:nvSpPr>
        <p:spPr/>
        <p:txBody>
          <a:bodyPr/>
          <a:lstStyle/>
          <a:p>
            <a:pPr rtl="0"/>
            <a:fld id="{D5939589-3E79-4C82-AA4A-FE78234FAA59}" type="slidenum">
              <a:rPr lang="en-GB" noProof="0" smtClean="0"/>
              <a:t>4</a:t>
            </a:fld>
            <a:endParaRPr lang="en-GB" noProof="0"/>
          </a:p>
        </p:txBody>
      </p:sp>
    </p:spTree>
    <p:extLst>
      <p:ext uri="{BB962C8B-B14F-4D97-AF65-F5344CB8AC3E}">
        <p14:creationId xmlns:p14="http://schemas.microsoft.com/office/powerpoint/2010/main" val="362212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rtlCol="0" anchor="b"/>
          <a:lstStyle>
            <a:lvl1pPr algn="l">
              <a:defRPr sz="6000" b="1" i="0" cap="all" baseline="0"/>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rtlCol="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8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rtlCol="0"/>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4553712"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4553712"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784848" y="1681163"/>
            <a:ext cx="4553712"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784848" y="2505075"/>
            <a:ext cx="4553712"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pPr rtl="0"/>
            <a:endParaRPr lang="en-GB" noProof="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pPr rtl="0"/>
            <a:endParaRPr lang="en-GB" noProof="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pPr rtl="0"/>
            <a:endParaRPr lang="en-GB" noProof="0"/>
          </a:p>
        </p:txBody>
      </p:sp>
    </p:spTree>
    <p:extLst>
      <p:ext uri="{BB962C8B-B14F-4D97-AF65-F5344CB8AC3E}">
        <p14:creationId xmlns:p14="http://schemas.microsoft.com/office/powerpoint/2010/main" val="9375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rtlCol="0"/>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28346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28346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n-US" noProof="0"/>
              <a:t>Click to edit Master text styles</a:t>
            </a:r>
          </a:p>
          <a:p>
            <a:pPr lvl="1" rtl="0"/>
            <a:r>
              <a:rPr lang="en-US" noProof="0"/>
              <a:t>Second level</a:t>
            </a:r>
          </a:p>
          <a:p>
            <a:pPr lvl="2" rtl="0"/>
            <a:r>
              <a:rPr lang="en-US" noProof="0"/>
              <a:t>Third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983480" y="1681163"/>
            <a:ext cx="28346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983480" y="2505075"/>
            <a:ext cx="28346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n-US" noProof="0"/>
              <a:t>Click to edit Master text styles</a:t>
            </a:r>
          </a:p>
          <a:p>
            <a:pPr lvl="1" rtl="0"/>
            <a:r>
              <a:rPr lang="en-US" noProof="0"/>
              <a:t>Second level</a:t>
            </a:r>
          </a:p>
          <a:p>
            <a:pPr lvl="2" rtl="0"/>
            <a:r>
              <a:rPr lang="en-US" noProof="0"/>
              <a:t>Third level</a:t>
            </a:r>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pPr rtl="0"/>
            <a:endParaRPr lang="en-GB" noProof="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pPr rtl="0"/>
            <a:endParaRPr lang="en-GB" noProof="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pPr rtl="0"/>
            <a:endParaRPr lang="en-GB" noProof="0"/>
          </a:p>
        </p:txBody>
      </p:sp>
      <p:sp>
        <p:nvSpPr>
          <p:cNvPr id="15" name="Text Placeholder 4">
            <a:extLst>
              <a:ext uri="{FF2B5EF4-FFF2-40B4-BE49-F238E27FC236}">
                <a16:creationId xmlns:a16="http://schemas.microsoft.com/office/drawing/2014/main" id="{2D693B15-7265-4478-9579-62FCD5222D04}"/>
              </a:ext>
            </a:extLst>
          </p:cNvPr>
          <p:cNvSpPr>
            <a:spLocks noGrp="1"/>
          </p:cNvSpPr>
          <p:nvPr>
            <p:ph type="body" sz="quarter" idx="13"/>
          </p:nvPr>
        </p:nvSpPr>
        <p:spPr>
          <a:xfrm>
            <a:off x="8531352" y="1769269"/>
            <a:ext cx="2834640"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17" name="Content Placeholder 5">
            <a:extLst>
              <a:ext uri="{FF2B5EF4-FFF2-40B4-BE49-F238E27FC236}">
                <a16:creationId xmlns:a16="http://schemas.microsoft.com/office/drawing/2014/main" id="{48F9E92F-BB16-4896-A47F-6497C3D705B9}"/>
              </a:ext>
            </a:extLst>
          </p:cNvPr>
          <p:cNvSpPr>
            <a:spLocks noGrp="1"/>
          </p:cNvSpPr>
          <p:nvPr>
            <p:ph sz="quarter" idx="14"/>
          </p:nvPr>
        </p:nvSpPr>
        <p:spPr>
          <a:xfrm>
            <a:off x="8531352" y="2593181"/>
            <a:ext cx="2834640" cy="3684588"/>
          </a:xfrm>
        </p:spPr>
        <p:txBody>
          <a:bodyPr rtlCol="0">
            <a:normAutofit/>
          </a:bodyPr>
          <a:lstStyle>
            <a:lvl1pPr>
              <a:defRPr sz="2000"/>
            </a:lvl1pPr>
            <a:lvl2pPr>
              <a:defRPr sz="1800"/>
            </a:lvl2pPr>
            <a:lvl3pPr>
              <a:defRPr sz="1600"/>
            </a:lvl3pPr>
            <a:lvl4pPr>
              <a:defRPr sz="1400"/>
            </a:lvl4pPr>
            <a:lvl5pPr>
              <a:defRPr sz="1400"/>
            </a:lvl5pPr>
          </a:lstStyle>
          <a:p>
            <a:pPr lvl="0" rtl="0"/>
            <a:r>
              <a:rPr lang="en-US" noProof="0"/>
              <a:t>Click to edit Master text styles</a:t>
            </a:r>
          </a:p>
          <a:p>
            <a:pPr lvl="1" rtl="0"/>
            <a:r>
              <a:rPr lang="en-US" noProof="0"/>
              <a:t>Second level</a:t>
            </a:r>
          </a:p>
          <a:p>
            <a:pPr lvl="2" rtl="0"/>
            <a:r>
              <a:rPr lang="en-US" noProof="0"/>
              <a:t>Third level</a:t>
            </a:r>
          </a:p>
        </p:txBody>
      </p:sp>
    </p:spTree>
    <p:extLst>
      <p:ext uri="{BB962C8B-B14F-4D97-AF65-F5344CB8AC3E}">
        <p14:creationId xmlns:p14="http://schemas.microsoft.com/office/powerpoint/2010/main" val="2373079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6391656" y="804672"/>
            <a:ext cx="4434840" cy="886968"/>
          </a:xfrm>
        </p:spPr>
        <p:txBody>
          <a:bodyPr rtlCol="0" anchor="b"/>
          <a:lstStyle>
            <a:lvl1pPr algn="l">
              <a:defRPr sz="5400" b="0" i="0" cap="none" baseline="0"/>
            </a:lvl1pPr>
          </a:lstStyle>
          <a:p>
            <a:pPr rtl="0"/>
            <a:r>
              <a:rPr lang="en-GB" noProof="0"/>
              <a:t>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4" y="1801368"/>
            <a:ext cx="4434840" cy="4754880"/>
          </a:xfrm>
        </p:spPr>
        <p:txBody>
          <a:bodyPr rtlCol="0">
            <a:normAutofit/>
          </a:bodyPr>
          <a:lstStyle>
            <a:lvl1pPr marL="0" indent="0" algn="l">
              <a:lnSpc>
                <a:spcPct val="11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rtlCol="0"/>
          <a:lstStyle>
            <a:lvl1pPr>
              <a:defRPr>
                <a:solidFill>
                  <a:schemeClr val="accent2"/>
                </a:solidFill>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rtlCol="0"/>
          <a:lstStyle>
            <a:lvl1pPr>
              <a:defRPr>
                <a:solidFill>
                  <a:schemeClr val="accent2"/>
                </a:solidFill>
              </a:defRPr>
            </a:lvl1pPr>
          </a:lstStyle>
          <a:p>
            <a:pPr rtl="0"/>
            <a:fld id="{D8DA9DAA-006C-4F4B-980E-E3DF019B24E2}" type="slidenum">
              <a:rPr lang="en-GB" noProof="0" smtClean="0"/>
              <a:pPr/>
              <a:t>‹#›</a:t>
            </a:fld>
            <a:endParaRPr lang="en-GB" noProof="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108960"/>
            <a:ext cx="5221224" cy="3447288"/>
          </a:xfrm>
        </p:spPr>
        <p:txBody>
          <a:bodyPr rtlCol="0" anchor="ctr"/>
          <a:lstStyle>
            <a:lvl1pPr algn="ctr">
              <a:buNone/>
              <a:defRPr>
                <a:solidFill>
                  <a:schemeClr val="bg1"/>
                </a:solidFill>
              </a:defRPr>
            </a:lvl1pPr>
          </a:lstStyle>
          <a:p>
            <a:pPr rtl="0"/>
            <a:r>
              <a:rPr lang="en-US" noProof="0"/>
              <a:t>Click icon to add picture</a:t>
            </a:r>
            <a:endParaRPr lang="en-GB" noProof="0"/>
          </a:p>
        </p:txBody>
      </p:sp>
      <p:sp>
        <p:nvSpPr>
          <p:cNvPr id="10" name="Picture Placeholder 12">
            <a:extLst>
              <a:ext uri="{FF2B5EF4-FFF2-40B4-BE49-F238E27FC236}">
                <a16:creationId xmlns:a16="http://schemas.microsoft.com/office/drawing/2014/main" id="{F146D6C1-343E-4F97-A565-55BBB15F4C77}"/>
              </a:ext>
            </a:extLst>
          </p:cNvPr>
          <p:cNvSpPr>
            <a:spLocks noGrp="1"/>
          </p:cNvSpPr>
          <p:nvPr>
            <p:ph type="pic" sz="quarter" idx="14"/>
          </p:nvPr>
        </p:nvSpPr>
        <p:spPr>
          <a:xfrm>
            <a:off x="283464" y="301752"/>
            <a:ext cx="2459736" cy="2505456"/>
          </a:xfrm>
        </p:spPr>
        <p:txBody>
          <a:bodyPr rtlCol="0" anchor="ctr"/>
          <a:lstStyle>
            <a:lvl1pPr algn="ctr">
              <a:buNone/>
              <a:defRPr>
                <a:solidFill>
                  <a:schemeClr val="bg1"/>
                </a:solidFill>
              </a:defRPr>
            </a:lvl1pPr>
          </a:lstStyle>
          <a:p>
            <a:pPr rtl="0"/>
            <a:r>
              <a:rPr lang="en-US" noProof="0"/>
              <a:t>Click icon to add picture</a:t>
            </a:r>
            <a:endParaRPr lang="en-GB" noProof="0"/>
          </a:p>
        </p:txBody>
      </p:sp>
      <p:sp>
        <p:nvSpPr>
          <p:cNvPr id="11" name="Picture Placeholder 12">
            <a:extLst>
              <a:ext uri="{FF2B5EF4-FFF2-40B4-BE49-F238E27FC236}">
                <a16:creationId xmlns:a16="http://schemas.microsoft.com/office/drawing/2014/main" id="{BA123E2D-4554-47D5-B0EC-0C47EDB41626}"/>
              </a:ext>
            </a:extLst>
          </p:cNvPr>
          <p:cNvSpPr>
            <a:spLocks noGrp="1"/>
          </p:cNvSpPr>
          <p:nvPr>
            <p:ph type="pic" sz="quarter" idx="15"/>
          </p:nvPr>
        </p:nvSpPr>
        <p:spPr>
          <a:xfrm>
            <a:off x="3044952" y="301752"/>
            <a:ext cx="2459736" cy="2505456"/>
          </a:xfrm>
        </p:spPr>
        <p:txBody>
          <a:bodyPr rtlCol="0" anchor="ctr"/>
          <a:lstStyle>
            <a:lvl1pPr algn="ctr">
              <a:buNone/>
              <a:defRPr>
                <a:solidFill>
                  <a:schemeClr val="bg1"/>
                </a:solidFill>
              </a:defRPr>
            </a:lvl1pPr>
          </a:lstStyle>
          <a:p>
            <a:pPr rtl="0"/>
            <a:r>
              <a:rPr lang="en-US" noProof="0"/>
              <a:t>Click icon to add picture</a:t>
            </a:r>
            <a:endParaRPr lang="en-GB" noProof="0"/>
          </a:p>
        </p:txBody>
      </p:sp>
    </p:spTree>
    <p:extLst>
      <p:ext uri="{BB962C8B-B14F-4D97-AF65-F5344CB8AC3E}">
        <p14:creationId xmlns:p14="http://schemas.microsoft.com/office/powerpoint/2010/main" val="1257891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777111" y="407499"/>
            <a:ext cx="195227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rtlCol="0" anchor="ctr">
            <a:noAutofit/>
          </a:bodyPr>
          <a:lstStyle>
            <a:lvl1pPr algn="ctr">
              <a:buNone/>
              <a:defRPr sz="1800">
                <a:solidFill>
                  <a:schemeClr val="bg1"/>
                </a:solidFill>
              </a:defRPr>
            </a:lvl1pPr>
          </a:lstStyle>
          <a:p>
            <a:pPr rtl="0"/>
            <a:r>
              <a:rPr lang="en-US" noProof="0"/>
              <a:t>Click icon to add picture</a:t>
            </a:r>
            <a:endParaRPr lang="en-GB" noProof="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3528345" y="1972581"/>
            <a:ext cx="2290065"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rtlCol="0" anchor="ctr">
            <a:noAutofit/>
          </a:bodyPr>
          <a:lstStyle>
            <a:lvl1pPr algn="ctr">
              <a:buNone/>
              <a:defRPr sz="1800">
                <a:solidFill>
                  <a:schemeClr val="bg1"/>
                </a:solidFill>
              </a:defRPr>
            </a:lvl1pPr>
          </a:lstStyle>
          <a:p>
            <a:pPr rtl="0"/>
            <a:r>
              <a:rPr lang="en-US" noProof="0"/>
              <a:t>Click icon to add picture</a:t>
            </a:r>
            <a:endParaRPr lang="en-GB" noProof="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5579539" y="4386312"/>
            <a:ext cx="3119293"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rtlCol="0" anchor="ctr">
            <a:noAutofit/>
          </a:bodyPr>
          <a:lstStyle>
            <a:lvl1pPr algn="ctr">
              <a:buNone/>
              <a:defRPr sz="1800">
                <a:solidFill>
                  <a:schemeClr val="bg1"/>
                </a:solidFill>
              </a:defRPr>
            </a:lvl1pPr>
          </a:lstStyle>
          <a:p>
            <a:pPr rtl="0"/>
            <a:r>
              <a:rPr lang="en-US" noProof="0"/>
              <a:t>Click icon to add picture</a:t>
            </a:r>
            <a:endParaRPr lang="en-GB" noProof="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1092905" y="4018982"/>
            <a:ext cx="385416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rtlCol="0" anchor="ctr">
            <a:noAutofit/>
          </a:bodyPr>
          <a:lstStyle>
            <a:lvl1pPr algn="ctr">
              <a:buNone/>
              <a:defRPr sz="1800">
                <a:solidFill>
                  <a:schemeClr val="bg1"/>
                </a:solidFill>
              </a:defRPr>
            </a:lvl1pPr>
          </a:lstStyle>
          <a:p>
            <a:pPr rtl="0"/>
            <a:r>
              <a:rPr lang="en-US" noProof="0"/>
              <a:t>Click icon to add picture</a:t>
            </a:r>
            <a:endParaRPr lang="en-GB" noProof="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5760720" y="585216"/>
            <a:ext cx="5276088" cy="2276856"/>
          </a:xfrm>
        </p:spPr>
        <p:txBody>
          <a:bodyPr rtlCol="0" anchor="b"/>
          <a:lstStyle>
            <a:lvl1pPr algn="r">
              <a:defRPr sz="4800" b="1" cap="all" spc="400" baseline="0">
                <a:solidFill>
                  <a:schemeClr val="bg1"/>
                </a:solidFill>
              </a:defRPr>
            </a:lvl1pPr>
          </a:lstStyle>
          <a:p>
            <a:pPr rtl="0"/>
            <a:r>
              <a:rPr lang="en-US" noProof="0"/>
              <a:t>Click to edit Master title style</a:t>
            </a:r>
            <a:endParaRPr lang="en-GB" noProof="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rtlCol="0"/>
          <a:lstStyle>
            <a:lvl1pPr>
              <a:defRPr>
                <a:solidFill>
                  <a:schemeClr val="bg1"/>
                </a:solidFill>
              </a:defRPr>
            </a:lvl1pPr>
          </a:lstStyle>
          <a:p>
            <a:pPr rtl="0"/>
            <a:r>
              <a:rPr lang="en-GB" noProof="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rtlCol="0"/>
          <a:lstStyle>
            <a:lvl1pPr>
              <a:defRPr>
                <a:solidFill>
                  <a:schemeClr val="bg1"/>
                </a:solidFill>
              </a:defRPr>
            </a:lvl1pPr>
          </a:lstStyle>
          <a:p>
            <a:pPr rtl="0"/>
            <a:r>
              <a:rPr lang="en-GB" noProof="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rtlCol="0"/>
          <a:lstStyle>
            <a:lvl1pPr>
              <a:defRPr>
                <a:solidFill>
                  <a:schemeClr val="bg1"/>
                </a:solidFill>
              </a:defRPr>
            </a:lvl1pPr>
          </a:lstStyle>
          <a:p>
            <a:pPr rtl="0"/>
            <a:fld id="{D8DA9DAA-006C-4F4B-980E-E3DF019B24E2}" type="slidenum">
              <a:rPr lang="en-GB" noProof="0" smtClean="0"/>
              <a:pPr/>
              <a:t>‹#›</a:t>
            </a:fld>
            <a:endParaRPr lang="en-GB" noProof="0"/>
          </a:p>
        </p:txBody>
      </p:sp>
      <p:sp>
        <p:nvSpPr>
          <p:cNvPr id="8" name="Graphic 32">
            <a:extLst>
              <a:ext uri="{FF2B5EF4-FFF2-40B4-BE49-F238E27FC236}">
                <a16:creationId xmlns:a16="http://schemas.microsoft.com/office/drawing/2014/main" id="{846CD0EA-B0AA-4845-81A5-4ADD7C58B12F}"/>
              </a:ext>
            </a:extLst>
          </p:cNvPr>
          <p:cNvSpPr/>
          <p:nvPr userDrawn="1"/>
        </p:nvSpPr>
        <p:spPr>
          <a:xfrm>
            <a:off x="1472366" y="185953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rtl="0"/>
            <a:endParaRPr lang="en-GB" noProof="0"/>
          </a:p>
        </p:txBody>
      </p:sp>
      <p:sp>
        <p:nvSpPr>
          <p:cNvPr id="10" name="Graphic 33">
            <a:extLst>
              <a:ext uri="{FF2B5EF4-FFF2-40B4-BE49-F238E27FC236}">
                <a16:creationId xmlns:a16="http://schemas.microsoft.com/office/drawing/2014/main" id="{0E97A0CB-7CB1-47F0-BD48-EEECBAC39CD2}"/>
              </a:ext>
            </a:extLst>
          </p:cNvPr>
          <p:cNvSpPr/>
          <p:nvPr userDrawn="1"/>
        </p:nvSpPr>
        <p:spPr>
          <a:xfrm>
            <a:off x="2014523" y="314686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pPr rtl="0"/>
            <a:endParaRPr lang="en-GB" noProof="0"/>
          </a:p>
        </p:txBody>
      </p:sp>
      <p:sp>
        <p:nvSpPr>
          <p:cNvPr id="12" name="Graphic 31">
            <a:extLst>
              <a:ext uri="{FF2B5EF4-FFF2-40B4-BE49-F238E27FC236}">
                <a16:creationId xmlns:a16="http://schemas.microsoft.com/office/drawing/2014/main" id="{477816C9-06CB-4BC5-B26B-6A2877BD941A}"/>
              </a:ext>
            </a:extLst>
          </p:cNvPr>
          <p:cNvSpPr/>
          <p:nvPr userDrawn="1"/>
        </p:nvSpPr>
        <p:spPr>
          <a:xfrm>
            <a:off x="5404920" y="45082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rtl="0"/>
            <a:endParaRPr lang="en-GB" noProof="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760720" y="3127248"/>
            <a:ext cx="5276088" cy="1124712"/>
          </a:xfrm>
        </p:spPr>
        <p:txBody>
          <a:bodyPr rtlCol="0"/>
          <a:lstStyle>
            <a:lvl1pPr marL="0" indent="0" algn="r">
              <a:buNone/>
              <a:defRPr sz="1800">
                <a:solidFill>
                  <a:schemeClr val="bg1"/>
                </a:solidFill>
              </a:defRPr>
            </a:lvl1pPr>
          </a:lstStyle>
          <a:p>
            <a:pPr lvl="0" rtl="0"/>
            <a:r>
              <a:rPr lang="en-US" noProof="0"/>
              <a:t>Click to edit Master text styles</a:t>
            </a:r>
          </a:p>
        </p:txBody>
      </p:sp>
    </p:spTree>
    <p:extLst>
      <p:ext uri="{BB962C8B-B14F-4D97-AF65-F5344CB8AC3E}">
        <p14:creationId xmlns:p14="http://schemas.microsoft.com/office/powerpoint/2010/main" val="30104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rtlCol="0"/>
          <a:lstStyle/>
          <a:p>
            <a:pPr rtl="0"/>
            <a:r>
              <a:rPr lang="en-US" noProof="0"/>
              <a:t>Click to edit Master title style</a:t>
            </a:r>
            <a:endParaRPr lang="en-GB" noProof="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rtlCol="0"/>
          <a:lstStyle/>
          <a:p>
            <a:pPr rtl="0"/>
            <a:r>
              <a:rPr lang="en-GB" noProof="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rtlCol="0"/>
          <a:lstStyle/>
          <a:p>
            <a:pPr rtl="0"/>
            <a:r>
              <a:rPr lang="en-GB" noProof="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rtlCol="0"/>
          <a:lstStyle/>
          <a:p>
            <a:pPr rtl="0"/>
            <a:fld id="{D8DA9DAA-006C-4F4B-980E-E3DF019B24E2}" type="slidenum">
              <a:rPr lang="en-GB" noProof="0" smtClean="0"/>
              <a:t>‹#›</a:t>
            </a:fld>
            <a:endParaRPr lang="en-GB" noProof="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29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rtlCol="0"/>
          <a:lstStyle/>
          <a:p>
            <a:pPr rtl="0"/>
            <a:r>
              <a:rPr lang="en-GB" noProof="0"/>
              <a:t>9/3/20XX</a:t>
            </a:r>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rtlCol="0"/>
          <a:lstStyle/>
          <a:p>
            <a:pPr rtl="0"/>
            <a:r>
              <a:rPr lang="en-GB" noProof="0"/>
              <a:t>Presentation Title</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rtlCol="0"/>
          <a:lstStyle/>
          <a:p>
            <a:pPr rtl="0"/>
            <a:fld id="{D8DA9DAA-006C-4F4B-980E-E3DF019B24E2}" type="slidenum">
              <a:rPr lang="en-GB" noProof="0" smtClean="0"/>
              <a:t>‹#›</a:t>
            </a:fld>
            <a:endParaRPr lang="en-GB" noProof="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867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rtlCol="0" anchor="b"/>
          <a:lstStyle>
            <a:lvl1pPr>
              <a:defRPr sz="3200"/>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rtlCol="0"/>
          <a:lstStyle/>
          <a:p>
            <a:pPr rtl="0"/>
            <a:r>
              <a:rPr lang="en-GB" noProof="0"/>
              <a:t>9/3/20XX</a:t>
            </a:r>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rtlCol="0"/>
          <a:lstStyle/>
          <a:p>
            <a:pPr rtl="0"/>
            <a:r>
              <a:rPr lang="en-GB" noProof="0"/>
              <a:t>Presentation Title</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rtlCol="0"/>
          <a:lstStyle/>
          <a:p>
            <a:pPr rtl="0"/>
            <a:fld id="{D8DA9DAA-006C-4F4B-980E-E3DF019B24E2}" type="slidenum">
              <a:rPr lang="en-GB" noProof="0" smtClean="0"/>
              <a:t>‹#›</a:t>
            </a:fld>
            <a:endParaRPr lang="en-GB" noProof="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05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rtlCol="0" anchor="b"/>
          <a:lstStyle>
            <a:lvl1pPr>
              <a:defRPr sz="3200"/>
            </a:lvl1pPr>
          </a:lstStyle>
          <a:p>
            <a:pPr rtl="0"/>
            <a:r>
              <a:rPr lang="en-US" noProof="0"/>
              <a:t>Click to edit Master title style</a:t>
            </a:r>
            <a:endParaRPr lang="en-GB" noProof="0"/>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0"/>
              <a:t>Click icon to add picture</a:t>
            </a:r>
            <a:endParaRPr lang="en-GB" noProof="0"/>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0"/>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rtlCol="0"/>
          <a:lstStyle/>
          <a:p>
            <a:pPr rtl="0"/>
            <a:r>
              <a:rPr lang="en-GB" noProof="0"/>
              <a:t>9/3/20XX</a:t>
            </a:r>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rtlCol="0"/>
          <a:lstStyle/>
          <a:p>
            <a:pPr rtl="0"/>
            <a:r>
              <a:rPr lang="en-GB" noProof="0"/>
              <a:t>Presentation Title</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rtlCol="0"/>
          <a:lstStyle/>
          <a:p>
            <a:pPr rtl="0"/>
            <a:fld id="{D8DA9DAA-006C-4F4B-980E-E3DF019B24E2}" type="slidenum">
              <a:rPr lang="en-GB" noProof="0" smtClean="0"/>
              <a:t>‹#›</a:t>
            </a:fld>
            <a:endParaRPr lang="en-GB" noProof="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7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98448" y="594360"/>
            <a:ext cx="6272784" cy="2843784"/>
          </a:xfrm>
        </p:spPr>
        <p:txBody>
          <a:bodyPr rtlCol="0" anchor="b"/>
          <a:lstStyle>
            <a:lvl1pPr algn="l">
              <a:defRPr sz="5400" b="1" i="0" cap="all" baseline="0">
                <a:solidFill>
                  <a:schemeClr val="bg1"/>
                </a:solidFill>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5641848" y="4700016"/>
            <a:ext cx="5093208" cy="1197864"/>
          </a:xfrm>
        </p:spPr>
        <p:txBody>
          <a:bodyPr rtlCol="0">
            <a:normAutofit/>
          </a:bodyPr>
          <a:lstStyle>
            <a:lvl1pPr marL="0" indent="0" algn="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cxnSp>
        <p:nvCxnSpPr>
          <p:cNvPr id="9" name="Straight Connector 8">
            <a:extLst>
              <a:ext uri="{FF2B5EF4-FFF2-40B4-BE49-F238E27FC236}">
                <a16:creationId xmlns:a16="http://schemas.microsoft.com/office/drawing/2014/main" id="{8E825845-66DD-4B77-A729-CD97D156FE6C}"/>
              </a:ext>
            </a:extLst>
          </p:cNvPr>
          <p:cNvCxnSpPr>
            <a:cxnSpLocks/>
          </p:cNvCxnSpPr>
          <p:nvPr userDrawn="1"/>
        </p:nvCxnSpPr>
        <p:spPr>
          <a:xfrm>
            <a:off x="1301262"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rtl="0"/>
            <a:endParaRPr lang="en-GB" noProof="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pPr rtl="0"/>
            <a:endParaRPr lang="en-GB" noProof="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pPr rtl="0"/>
            <a:endParaRPr lang="en-GB" noProof="0"/>
          </a:p>
        </p:txBody>
      </p:sp>
    </p:spTree>
    <p:extLst>
      <p:ext uri="{BB962C8B-B14F-4D97-AF65-F5344CB8AC3E}">
        <p14:creationId xmlns:p14="http://schemas.microsoft.com/office/powerpoint/2010/main" val="213790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p:nvPr>
        </p:nvSpPr>
        <p:spPr>
          <a:xfrm>
            <a:off x="1366432"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rtlCol="0" anchor="ctr">
            <a:noAutofit/>
          </a:bodyPr>
          <a:lstStyle>
            <a:lvl1pPr algn="ctr">
              <a:buNone/>
              <a:defRPr sz="1600" b="1">
                <a:solidFill>
                  <a:schemeClr val="bg1"/>
                </a:solidFill>
              </a:defRPr>
            </a:lvl1pPr>
          </a:lstStyle>
          <a:p>
            <a:pPr rtl="0"/>
            <a:r>
              <a:rPr lang="en-US" noProof="0"/>
              <a:t>Click icon to add picture</a:t>
            </a:r>
            <a:endParaRPr lang="en-GB" noProof="0"/>
          </a:p>
        </p:txBody>
      </p:sp>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202936" y="585216"/>
            <a:ext cx="5833872" cy="2276856"/>
          </a:xfrm>
        </p:spPr>
        <p:txBody>
          <a:bodyPr rtlCol="0" anchor="b"/>
          <a:lstStyle>
            <a:lvl1pPr algn="r">
              <a:defRPr sz="6000" b="1" cap="all" spc="400" baseline="0">
                <a:solidFill>
                  <a:schemeClr val="bg1"/>
                </a:solidFill>
              </a:defRPr>
            </a:lvl1pPr>
          </a:lstStyle>
          <a:p>
            <a:pPr rtl="0"/>
            <a:r>
              <a:rPr lang="en-GB" noProof="0"/>
              <a:t>Title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rtlCol="0"/>
          <a:lstStyle>
            <a:lvl1pPr>
              <a:defRPr>
                <a:solidFill>
                  <a:schemeClr val="bg1"/>
                </a:solidFill>
              </a:defRPr>
            </a:lvl1pPr>
          </a:lstStyle>
          <a:p>
            <a:pPr rtl="0"/>
            <a:r>
              <a:rPr lang="en-GB" noProof="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rtlCol="0"/>
          <a:lstStyle>
            <a:lvl1pPr>
              <a:defRPr>
                <a:solidFill>
                  <a:schemeClr val="bg1"/>
                </a:solidFill>
              </a:defRPr>
            </a:lvl1pPr>
          </a:lstStyle>
          <a:p>
            <a:pPr rtl="0"/>
            <a:r>
              <a:rPr lang="en-GB" noProof="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rtlCol="0"/>
          <a:lstStyle>
            <a:lvl1pPr>
              <a:defRPr>
                <a:solidFill>
                  <a:schemeClr val="bg1"/>
                </a:solidFill>
              </a:defRPr>
            </a:lvl1pPr>
          </a:lstStyle>
          <a:p>
            <a:pPr rtl="0"/>
            <a:fld id="{D8DA9DAA-006C-4F4B-980E-E3DF019B24E2}" type="slidenum">
              <a:rPr lang="en-GB" noProof="0" smtClean="0"/>
              <a:pPr/>
              <a:t>‹#›</a:t>
            </a:fld>
            <a:endParaRPr lang="en-GB" noProof="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202936" y="3127248"/>
            <a:ext cx="5833872" cy="3118104"/>
          </a:xfrm>
        </p:spPr>
        <p:txBody>
          <a:bodyPr rtlCol="0"/>
          <a:lstStyle>
            <a:lvl1pPr marL="0" indent="0" algn="r">
              <a:buNone/>
              <a:defRPr sz="1800">
                <a:solidFill>
                  <a:schemeClr val="bg1"/>
                </a:solidFill>
              </a:defRPr>
            </a:lvl1pPr>
          </a:lstStyle>
          <a:p>
            <a:pPr lvl="0" rtl="0"/>
            <a:r>
              <a:rPr lang="en-US" noProof="0"/>
              <a:t>Click to edit Master text styles</a:t>
            </a:r>
          </a:p>
        </p:txBody>
      </p:sp>
      <p:sp>
        <p:nvSpPr>
          <p:cNvPr id="11" name="Graphic 12">
            <a:extLst>
              <a:ext uri="{FF2B5EF4-FFF2-40B4-BE49-F238E27FC236}">
                <a16:creationId xmlns:a16="http://schemas.microsoft.com/office/drawing/2014/main" id="{EA1B6985-3E5A-40F4-9268-D4AB3BBF8C9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rtl="0"/>
            <a:endParaRPr lang="en-GB" noProof="0"/>
          </a:p>
        </p:txBody>
      </p:sp>
      <p:sp>
        <p:nvSpPr>
          <p:cNvPr id="13" name="Graphic 13">
            <a:extLst>
              <a:ext uri="{FF2B5EF4-FFF2-40B4-BE49-F238E27FC236}">
                <a16:creationId xmlns:a16="http://schemas.microsoft.com/office/drawing/2014/main" id="{338BC906-9D03-4280-85E8-21A81BC21D73}"/>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rtl="0"/>
            <a:endParaRPr lang="en-GB" noProof="0"/>
          </a:p>
        </p:txBody>
      </p:sp>
      <p:sp>
        <p:nvSpPr>
          <p:cNvPr id="17" name="Graphic 15">
            <a:extLst>
              <a:ext uri="{FF2B5EF4-FFF2-40B4-BE49-F238E27FC236}">
                <a16:creationId xmlns:a16="http://schemas.microsoft.com/office/drawing/2014/main" id="{C5C06D53-C9F6-47E8-BFE1-B8193A1AED8B}"/>
              </a:ext>
            </a:extLst>
          </p:cNvPr>
          <p:cNvSpPr/>
          <p:nvPr userDrawn="1"/>
        </p:nvSpPr>
        <p:spPr>
          <a:xfrm>
            <a:off x="1669987"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pPr rtl="0"/>
            <a:endParaRPr lang="en-GB" noProof="0"/>
          </a:p>
        </p:txBody>
      </p:sp>
    </p:spTree>
    <p:extLst>
      <p:ext uri="{BB962C8B-B14F-4D97-AF65-F5344CB8AC3E}">
        <p14:creationId xmlns:p14="http://schemas.microsoft.com/office/powerpoint/2010/main" val="249076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7451965" y="1665520"/>
            <a:ext cx="426696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rtlCol="0" anchor="ctr">
            <a:noAutofit/>
          </a:bodyPr>
          <a:lstStyle>
            <a:lvl1pPr algn="ctr">
              <a:buNone/>
              <a:defRPr/>
            </a:lvl1pPr>
          </a:lstStyle>
          <a:p>
            <a:pPr rtl="0"/>
            <a:r>
              <a:rPr lang="en-US" noProof="0"/>
              <a:t>Click icon to add picture</a:t>
            </a:r>
            <a:endParaRPr lang="en-GB" noProof="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804672" y="1335024"/>
            <a:ext cx="6190488" cy="1179576"/>
          </a:xfrm>
        </p:spPr>
        <p:txBody>
          <a:bodyPr lIns="91440" tIns="45720" rIns="91440" bIns="45720" rtlCol="0" anchor="b"/>
          <a:lstStyle>
            <a:lvl1pPr>
              <a:defRPr sz="5400"/>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850392" y="2825496"/>
            <a:ext cx="6190488" cy="3346704"/>
          </a:xfrm>
        </p:spPr>
        <p:txBody>
          <a:bodyPr rtlCol="0"/>
          <a:lstStyle>
            <a:lvl1pPr marL="0" indent="0">
              <a:lnSpc>
                <a:spcPct val="110000"/>
              </a:lnSpc>
              <a:buNone/>
              <a:defRPr sz="2000"/>
            </a:lvl1pPr>
            <a:lvl2pPr marL="228600">
              <a:defRPr sz="1800"/>
            </a:lvl2pPr>
            <a:lvl3pPr marL="457200">
              <a:defRPr sz="1600"/>
            </a:lvl3pPr>
            <a:lvl4pPr marL="685800">
              <a:defRPr sz="1400"/>
            </a:lvl4pPr>
            <a:lvl5pPr>
              <a:defRPr sz="1400"/>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rtlCol="0"/>
          <a:lstStyle>
            <a:lvl1pPr>
              <a:defRPr>
                <a:solidFill>
                  <a:schemeClr val="accent2"/>
                </a:solidFill>
              </a:defRPr>
            </a:lvl1pPr>
          </a:lstStyle>
          <a:p>
            <a:pPr rtl="0"/>
            <a:r>
              <a:rPr lang="en-GB" noProof="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7964424" y="621792"/>
            <a:ext cx="4114800" cy="365125"/>
          </a:xfrm>
        </p:spPr>
        <p:txBody>
          <a:bodyPr rtlCol="0"/>
          <a:lstStyle>
            <a:lvl1pPr>
              <a:defRPr baseline="0">
                <a:solidFill>
                  <a:schemeClr val="accent2"/>
                </a:solidFill>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rtlCol="0"/>
          <a:lstStyle>
            <a:lvl1pPr>
              <a:defRPr>
                <a:solidFill>
                  <a:schemeClr val="accent2"/>
                </a:solidFill>
              </a:defRPr>
            </a:lvl1pPr>
          </a:lstStyle>
          <a:p>
            <a:pPr rtl="0"/>
            <a:fld id="{D8DA9DAA-006C-4F4B-980E-E3DF019B24E2}" type="slidenum">
              <a:rPr lang="en-GB" noProof="0" smtClean="0"/>
              <a:pPr/>
              <a:t>‹#›</a:t>
            </a:fld>
            <a:endParaRPr lang="en-GB" noProof="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pPr rtl="0"/>
            <a:endParaRPr lang="en-GB" noProof="0"/>
          </a:p>
        </p:txBody>
      </p:sp>
      <p:sp>
        <p:nvSpPr>
          <p:cNvPr id="19" name="Graphic 11">
            <a:extLst>
              <a:ext uri="{FF2B5EF4-FFF2-40B4-BE49-F238E27FC236}">
                <a16:creationId xmlns:a16="http://schemas.microsoft.com/office/drawing/2014/main" id="{BB13A13C-36EA-4B13-9175-C5FE95B34D33}"/>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pPr rtl="0"/>
            <a:endParaRPr lang="en-GB" noProof="0"/>
          </a:p>
        </p:txBody>
      </p:sp>
    </p:spTree>
    <p:extLst>
      <p:ext uri="{BB962C8B-B14F-4D97-AF65-F5344CB8AC3E}">
        <p14:creationId xmlns:p14="http://schemas.microsoft.com/office/powerpoint/2010/main" val="189711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Header">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463040"/>
            <a:ext cx="9144000" cy="2340864"/>
          </a:xfrm>
        </p:spPr>
        <p:txBody>
          <a:bodyPr rtlCol="0" anchor="b">
            <a:normAutofit/>
          </a:bodyPr>
          <a:lstStyle>
            <a:lvl1pPr algn="ctr">
              <a:defRPr sz="6000" b="1" i="0" cap="all" baseline="0">
                <a:solidFill>
                  <a:schemeClr val="bg1"/>
                </a:solidFill>
              </a:defRPr>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7048" y="3858768"/>
            <a:ext cx="9144000" cy="1325880"/>
          </a:xfrm>
        </p:spPr>
        <p:txBody>
          <a:bodyPr rtlCol="0">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sp>
        <p:nvSpPr>
          <p:cNvPr id="4" name="Graphic 12">
            <a:extLst>
              <a:ext uri="{FF2B5EF4-FFF2-40B4-BE49-F238E27FC236}">
                <a16:creationId xmlns:a16="http://schemas.microsoft.com/office/drawing/2014/main" id="{8A41917E-4B97-447C-98AB-970D625F1DE6}"/>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pPr rtl="0"/>
            <a:endParaRPr lang="en-GB" noProof="0"/>
          </a:p>
        </p:txBody>
      </p:sp>
      <p:sp>
        <p:nvSpPr>
          <p:cNvPr id="5" name="Graphic 13">
            <a:extLst>
              <a:ext uri="{FF2B5EF4-FFF2-40B4-BE49-F238E27FC236}">
                <a16:creationId xmlns:a16="http://schemas.microsoft.com/office/drawing/2014/main" id="{3B3FD238-4561-4AF8-A1F1-185B0CAFE2AC}"/>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pPr rtl="0"/>
            <a:endParaRPr lang="en-GB" noProof="0"/>
          </a:p>
        </p:txBody>
      </p:sp>
      <p:sp>
        <p:nvSpPr>
          <p:cNvPr id="6" name="Graphic 15">
            <a:extLst>
              <a:ext uri="{FF2B5EF4-FFF2-40B4-BE49-F238E27FC236}">
                <a16:creationId xmlns:a16="http://schemas.microsoft.com/office/drawing/2014/main" id="{BAB9414C-AE69-4648-873E-9CE6B2DF8A71}"/>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pPr rtl="0"/>
            <a:endParaRPr lang="en-GB" noProof="0"/>
          </a:p>
        </p:txBody>
      </p:sp>
      <p:sp>
        <p:nvSpPr>
          <p:cNvPr id="7" name="Graphic 22">
            <a:extLst>
              <a:ext uri="{FF2B5EF4-FFF2-40B4-BE49-F238E27FC236}">
                <a16:creationId xmlns:a16="http://schemas.microsoft.com/office/drawing/2014/main" id="{3BF75235-4E6E-4184-82A5-EE6FE7993BBC}"/>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pPr rtl="0"/>
            <a:endParaRPr lang="en-GB" noProof="0"/>
          </a:p>
        </p:txBody>
      </p:sp>
      <p:sp>
        <p:nvSpPr>
          <p:cNvPr id="11" name="Graphic 21">
            <a:extLst>
              <a:ext uri="{FF2B5EF4-FFF2-40B4-BE49-F238E27FC236}">
                <a16:creationId xmlns:a16="http://schemas.microsoft.com/office/drawing/2014/main" id="{E66FE37C-2F4B-42DA-BFF6-92DD00BDC49B}"/>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pPr rtl="0"/>
            <a:endParaRPr lang="en-GB" noProof="0"/>
          </a:p>
        </p:txBody>
      </p:sp>
      <p:sp>
        <p:nvSpPr>
          <p:cNvPr id="13" name="Graphic 23">
            <a:extLst>
              <a:ext uri="{FF2B5EF4-FFF2-40B4-BE49-F238E27FC236}">
                <a16:creationId xmlns:a16="http://schemas.microsoft.com/office/drawing/2014/main" id="{DDD38822-731A-48DA-A8A0-FBBAF7A6D65D}"/>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pPr rtl="0"/>
            <a:endParaRPr lang="en-GB" noProof="0"/>
          </a:p>
        </p:txBody>
      </p:sp>
    </p:spTree>
    <p:extLst>
      <p:ext uri="{BB962C8B-B14F-4D97-AF65-F5344CB8AC3E}">
        <p14:creationId xmlns:p14="http://schemas.microsoft.com/office/powerpoint/2010/main" val="344248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rtlCol="0"/>
          <a:lstStyle>
            <a:lvl1pPr>
              <a:defRPr sz="5400"/>
            </a:lvl1pPr>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rtlCol="0"/>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rtlCol="0"/>
          <a:lstStyle/>
          <a:p>
            <a:pPr rtl="0"/>
            <a:fld id="{D8DA9DAA-006C-4F4B-980E-E3DF019B24E2}" type="slidenum">
              <a:rPr lang="en-GB" noProof="0" smtClean="0"/>
              <a:t>‹#›</a:t>
            </a:fld>
            <a:endParaRPr lang="en-GB" noProof="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4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6391656" y="841248"/>
            <a:ext cx="4434840" cy="3236976"/>
          </a:xfrm>
        </p:spPr>
        <p:txBody>
          <a:bodyPr rtlCol="0" anchor="b"/>
          <a:lstStyle>
            <a:lvl1pPr algn="l">
              <a:lnSpc>
                <a:spcPct val="110000"/>
              </a:lnSpc>
              <a:spcBef>
                <a:spcPts val="1000"/>
              </a:spcBef>
              <a:defRPr sz="3600" b="0" i="0" cap="none" baseline="0"/>
            </a:lvl1pPr>
          </a:lstStyle>
          <a:p>
            <a:pPr rtl="0"/>
            <a:r>
              <a:rPr lang="en-US" noProof="0"/>
              <a:t>Click to edit Master title style</a:t>
            </a:r>
            <a:endParaRPr lang="en-GB" noProof="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5" y="4498848"/>
            <a:ext cx="4434835" cy="510474"/>
          </a:xfrm>
        </p:spPr>
        <p:txBody>
          <a:bodyPr rtlCol="0"/>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rtlCol="0"/>
          <a:lstStyle>
            <a:lvl1pPr>
              <a:defRPr>
                <a:solidFill>
                  <a:schemeClr val="accent2"/>
                </a:solidFill>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rtlCol="0"/>
          <a:lstStyle>
            <a:lvl1pPr>
              <a:defRPr>
                <a:solidFill>
                  <a:schemeClr val="accent2"/>
                </a:solidFill>
              </a:defRPr>
            </a:lvl1pPr>
          </a:lstStyle>
          <a:p>
            <a:pPr rtl="0"/>
            <a:fld id="{D8DA9DAA-006C-4F4B-980E-E3DF019B24E2}" type="slidenum">
              <a:rPr lang="en-GB" noProof="0" smtClean="0"/>
              <a:pPr/>
              <a:t>‹#›</a:t>
            </a:fld>
            <a:endParaRPr lang="en-GB" noProof="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01752"/>
            <a:ext cx="5221224" cy="6263640"/>
          </a:xfrm>
        </p:spPr>
        <p:txBody>
          <a:bodyPr rtlCol="0" anchor="ctr"/>
          <a:lstStyle>
            <a:lvl1pPr algn="ctr">
              <a:buNone/>
              <a:defRPr>
                <a:solidFill>
                  <a:schemeClr val="bg1"/>
                </a:solidFill>
              </a:defRPr>
            </a:lvl1pPr>
          </a:lstStyle>
          <a:p>
            <a:pPr rtl="0"/>
            <a:r>
              <a:rPr lang="en-US" noProof="0"/>
              <a:t>Click icon to add picture</a:t>
            </a:r>
            <a:endParaRPr lang="en-GB" noProof="0"/>
          </a:p>
        </p:txBody>
      </p:sp>
    </p:spTree>
    <p:extLst>
      <p:ext uri="{BB962C8B-B14F-4D97-AF65-F5344CB8AC3E}">
        <p14:creationId xmlns:p14="http://schemas.microsoft.com/office/powerpoint/2010/main" val="129904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gradFill>
          <a:gsLst>
            <a:gs pos="100000">
              <a:schemeClr val="accent4"/>
            </a:gs>
            <a:gs pos="0">
              <a:schemeClr val="accent2"/>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576072" y="365125"/>
            <a:ext cx="10771632" cy="1325563"/>
          </a:xfrm>
        </p:spPr>
        <p:txBody>
          <a:bodyPr rtlCol="0"/>
          <a:lstStyle>
            <a:lvl1pPr>
              <a:defRPr sz="5400" b="1" cap="all" baseline="0">
                <a:solidFill>
                  <a:schemeClr val="bg1"/>
                </a:solidFill>
              </a:defRPr>
            </a:lvl1pPr>
          </a:lstStyle>
          <a:p>
            <a:pPr rtl="0"/>
            <a:r>
              <a:rPr lang="en-GB" noProof="0"/>
              <a:t>Title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576072" y="1825625"/>
            <a:ext cx="10771632" cy="4351338"/>
          </a:xfr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a:xfrm>
            <a:off x="658368" y="6356350"/>
            <a:ext cx="2743200" cy="365125"/>
          </a:xfrm>
        </p:spPr>
        <p:txBody>
          <a:bodyPr rtlCol="0"/>
          <a:lstStyle>
            <a:lvl1pPr>
              <a:defRPr>
                <a:solidFill>
                  <a:schemeClr val="bg1"/>
                </a:solidFill>
              </a:defRPr>
            </a:lvl1pPr>
          </a:lstStyle>
          <a:p>
            <a:pPr rtl="0"/>
            <a:r>
              <a:rPr lang="en-GB" noProof="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8503920" y="841248"/>
            <a:ext cx="3630168" cy="365125"/>
          </a:xfrm>
        </p:spPr>
        <p:txBody>
          <a:bodyPr rtlCol="0"/>
          <a:lstStyle>
            <a:lvl1pPr>
              <a:defRPr>
                <a:solidFill>
                  <a:schemeClr val="bg1"/>
                </a:solidFill>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rtlCol="0"/>
          <a:lstStyle>
            <a:lvl1pPr>
              <a:defRPr>
                <a:solidFill>
                  <a:schemeClr val="bg1"/>
                </a:solidFill>
              </a:defRPr>
            </a:lvl1pPr>
          </a:lstStyle>
          <a:p>
            <a:pPr rtl="0"/>
            <a:fld id="{D8DA9DAA-006C-4F4B-980E-E3DF019B24E2}" type="slidenum">
              <a:rPr lang="en-GB" noProof="0" smtClean="0"/>
              <a:pPr/>
              <a:t>‹#›</a:t>
            </a:fld>
            <a:endParaRPr lang="en-GB" noProof="0"/>
          </a:p>
        </p:txBody>
      </p:sp>
      <p:sp>
        <p:nvSpPr>
          <p:cNvPr id="9" name="Graphic 22">
            <a:extLst>
              <a:ext uri="{FF2B5EF4-FFF2-40B4-BE49-F238E27FC236}">
                <a16:creationId xmlns:a16="http://schemas.microsoft.com/office/drawing/2014/main" id="{4EADA2ED-8A8C-4D17-8798-F26BF3B4CE25}"/>
              </a:ext>
            </a:extLst>
          </p:cNvPr>
          <p:cNvSpPr/>
          <p:nvPr userDrawn="1"/>
        </p:nvSpPr>
        <p:spPr>
          <a:xfrm>
            <a:off x="11202264" y="344083"/>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pPr rtl="0"/>
            <a:endParaRPr lang="en-GB" noProof="0"/>
          </a:p>
        </p:txBody>
      </p:sp>
      <p:sp>
        <p:nvSpPr>
          <p:cNvPr id="11" name="Graphic 23">
            <a:extLst>
              <a:ext uri="{FF2B5EF4-FFF2-40B4-BE49-F238E27FC236}">
                <a16:creationId xmlns:a16="http://schemas.microsoft.com/office/drawing/2014/main" id="{54AB3A25-6605-4446-9E53-ACEECD25E27B}"/>
              </a:ext>
            </a:extLst>
          </p:cNvPr>
          <p:cNvSpPr/>
          <p:nvPr userDrawn="1"/>
        </p:nvSpPr>
        <p:spPr>
          <a:xfrm>
            <a:off x="11563141" y="59091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pPr rtl="0"/>
            <a:endParaRPr lang="en-GB" noProof="0"/>
          </a:p>
        </p:txBody>
      </p:sp>
    </p:spTree>
    <p:extLst>
      <p:ext uri="{BB962C8B-B14F-4D97-AF65-F5344CB8AC3E}">
        <p14:creationId xmlns:p14="http://schemas.microsoft.com/office/powerpoint/2010/main" val="12226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rtlCol="0"/>
          <a:lstStyle/>
          <a:p>
            <a:pPr rtl="0"/>
            <a:r>
              <a:rPr lang="en-US" noProof="0"/>
              <a:t>Click to edit Master title style</a:t>
            </a:r>
            <a:endParaRPr lang="en-GB" noProof="0"/>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1444752" y="1825625"/>
            <a:ext cx="4553712" cy="4351338"/>
          </a:xfrm>
        </p:spPr>
        <p:txBody>
          <a:bodyPr rtlCol="0">
            <a:normAutofit/>
          </a:bodyPr>
          <a:lstStyle>
            <a:lvl1pPr>
              <a:defRPr sz="2400"/>
            </a:lvl1pPr>
            <a:lvl2pPr>
              <a:defRPr sz="2000"/>
            </a:lvl2pPr>
            <a:lvl3pPr>
              <a:defRPr sz="1800"/>
            </a:lvl3pPr>
            <a:lvl4pPr>
              <a:defRPr sz="1600"/>
            </a:lvl4pPr>
            <a:lvl5pPr>
              <a:defRPr sz="1600"/>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784848" y="1825625"/>
            <a:ext cx="4553712" cy="4351338"/>
          </a:xfrm>
        </p:spPr>
        <p:txBody>
          <a:bodyPr rtlCol="0">
            <a:normAutofit/>
          </a:bodyPr>
          <a:lstStyle>
            <a:lvl1pPr>
              <a:defRPr sz="2400"/>
            </a:lvl1pPr>
            <a:lvl2pPr>
              <a:defRPr sz="2000"/>
            </a:lvl2pPr>
            <a:lvl3pPr>
              <a:defRPr sz="1800"/>
            </a:lvl3pPr>
            <a:lvl4pPr>
              <a:defRPr sz="1600"/>
            </a:lvl4pPr>
            <a:lvl5pPr>
              <a:defRPr sz="1600"/>
            </a:lvl5p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Graphic 15">
            <a:extLst>
              <a:ext uri="{FF2B5EF4-FFF2-40B4-BE49-F238E27FC236}">
                <a16:creationId xmlns:a16="http://schemas.microsoft.com/office/drawing/2014/main" id="{D8685329-C6A1-4CB4-8AAE-150D0341F6A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pPr rtl="0"/>
            <a:endParaRPr lang="en-GB" noProof="0"/>
          </a:p>
        </p:txBody>
      </p:sp>
      <p:sp>
        <p:nvSpPr>
          <p:cNvPr id="12" name="Graphic 16">
            <a:extLst>
              <a:ext uri="{FF2B5EF4-FFF2-40B4-BE49-F238E27FC236}">
                <a16:creationId xmlns:a16="http://schemas.microsoft.com/office/drawing/2014/main" id="{83CE1DAA-30A3-41AE-8AE1-A7EE5C48A6F3}"/>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pPr rtl="0"/>
            <a:endParaRPr lang="en-GB" noProof="0"/>
          </a:p>
        </p:txBody>
      </p:sp>
      <p:sp>
        <p:nvSpPr>
          <p:cNvPr id="14" name="Graphic 14">
            <a:extLst>
              <a:ext uri="{FF2B5EF4-FFF2-40B4-BE49-F238E27FC236}">
                <a16:creationId xmlns:a16="http://schemas.microsoft.com/office/drawing/2014/main" id="{065162DD-7ACB-4F9C-90DD-24C743035892}"/>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pPr rtl="0"/>
            <a:endParaRPr lang="en-GB" noProof="0"/>
          </a:p>
        </p:txBody>
      </p:sp>
    </p:spTree>
    <p:extLst>
      <p:ext uri="{BB962C8B-B14F-4D97-AF65-F5344CB8AC3E}">
        <p14:creationId xmlns:p14="http://schemas.microsoft.com/office/powerpoint/2010/main" val="120528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n-US" noProof="0"/>
              <a:t>Click to edit Master title style</a:t>
            </a:r>
            <a:endParaRPr lang="en-GB" noProof="0"/>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pPr rtl="0"/>
            <a:r>
              <a:rPr lang="en-GB" noProof="0"/>
              <a:t>9/3/20XX</a:t>
            </a:r>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pPr rtl="0"/>
            <a:r>
              <a:rPr lang="en-GB" noProof="0"/>
              <a:t>Presentation Title</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pPr rtl="0"/>
            <a:fld id="{D8DA9DAA-006C-4F4B-980E-E3DF019B24E2}" type="slidenum">
              <a:rPr lang="en-GB" noProof="0" smtClean="0"/>
              <a:t>‹#›</a:t>
            </a:fld>
            <a:endParaRPr lang="en-GB" noProof="0"/>
          </a:p>
        </p:txBody>
      </p:sp>
    </p:spTree>
    <p:extLst>
      <p:ext uri="{BB962C8B-B14F-4D97-AF65-F5344CB8AC3E}">
        <p14:creationId xmlns:p14="http://schemas.microsoft.com/office/powerpoint/2010/main" val="1999713800"/>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17" r:id="rId3"/>
    <p:sldLayoutId id="2147483710" r:id="rId4"/>
    <p:sldLayoutId id="2147483709" r:id="rId5"/>
    <p:sldLayoutId id="2147483698" r:id="rId6"/>
    <p:sldLayoutId id="2147483713" r:id="rId7"/>
    <p:sldLayoutId id="2147483712" r:id="rId8"/>
    <p:sldLayoutId id="2147483700" r:id="rId9"/>
    <p:sldLayoutId id="2147483701" r:id="rId10"/>
    <p:sldLayoutId id="2147483716" r:id="rId11"/>
    <p:sldLayoutId id="2147483714" r:id="rId12"/>
    <p:sldLayoutId id="2147483715" r:id="rId13"/>
    <p:sldLayoutId id="2147483702" r:id="rId14"/>
    <p:sldLayoutId id="2147483703" r:id="rId15"/>
    <p:sldLayoutId id="2147483704" r:id="rId16"/>
    <p:sldLayoutId id="2147483705" r:id="rId1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p:txBody>
          <a:bodyPr rtlCol="0">
            <a:normAutofit/>
          </a:bodyPr>
          <a:lstStyle/>
          <a:p>
            <a:pPr rtl="0"/>
            <a:r>
              <a:rPr lang="en-GB" sz="2800" dirty="0"/>
              <a:t>Are honest conversations going on about what the organisation can and can’t do in an era of austerity, and do people understand their own role in that future? </a:t>
            </a:r>
          </a:p>
        </p:txBody>
      </p:sp>
      <p:sp>
        <p:nvSpPr>
          <p:cNvPr id="3" name="Subtitle 2">
            <a:extLst>
              <a:ext uri="{FF2B5EF4-FFF2-40B4-BE49-F238E27FC236}">
                <a16:creationId xmlns:a16="http://schemas.microsoft.com/office/drawing/2014/main" id="{A5F14073-9F68-4B7E-A576-26899D58C7A9}"/>
              </a:ext>
            </a:extLst>
          </p:cNvPr>
          <p:cNvSpPr>
            <a:spLocks noGrp="1"/>
          </p:cNvSpPr>
          <p:nvPr>
            <p:ph type="subTitle" idx="1"/>
          </p:nvPr>
        </p:nvSpPr>
        <p:spPr/>
        <p:txBody>
          <a:bodyPr rtlCol="0"/>
          <a:lstStyle/>
          <a:p>
            <a:pPr rtl="0"/>
            <a:r>
              <a:rPr lang="en-GB" sz="2800" dirty="0">
                <a:solidFill>
                  <a:schemeClr val="bg1"/>
                </a:solidFill>
              </a:rPr>
              <a:t>Home Group 3</a:t>
            </a:r>
          </a:p>
          <a:p>
            <a:pPr rtl="0"/>
            <a:endParaRPr lang="en-GB" dirty="0"/>
          </a:p>
        </p:txBody>
      </p:sp>
    </p:spTree>
    <p:extLst>
      <p:ext uri="{BB962C8B-B14F-4D97-AF65-F5344CB8AC3E}">
        <p14:creationId xmlns:p14="http://schemas.microsoft.com/office/powerpoint/2010/main" val="11476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5CDE-9823-6CF5-3E5E-327215537173}"/>
              </a:ext>
            </a:extLst>
          </p:cNvPr>
          <p:cNvSpPr>
            <a:spLocks noGrp="1"/>
          </p:cNvSpPr>
          <p:nvPr>
            <p:ph type="ctrTitle"/>
          </p:nvPr>
        </p:nvSpPr>
        <p:spPr>
          <a:xfrm>
            <a:off x="1328928" y="558800"/>
            <a:ext cx="6272784" cy="613664"/>
          </a:xfrm>
        </p:spPr>
        <p:txBody>
          <a:bodyPr>
            <a:normAutofit/>
          </a:bodyPr>
          <a:lstStyle/>
          <a:p>
            <a:r>
              <a:rPr lang="en-GB" sz="2800" dirty="0"/>
              <a:t>Conversations</a:t>
            </a:r>
          </a:p>
        </p:txBody>
      </p:sp>
      <p:sp>
        <p:nvSpPr>
          <p:cNvPr id="3" name="Subtitle 2">
            <a:extLst>
              <a:ext uri="{FF2B5EF4-FFF2-40B4-BE49-F238E27FC236}">
                <a16:creationId xmlns:a16="http://schemas.microsoft.com/office/drawing/2014/main" id="{884DBEDA-4CE3-AFD1-C2FC-AEB5C6BB5BCC}"/>
              </a:ext>
            </a:extLst>
          </p:cNvPr>
          <p:cNvSpPr>
            <a:spLocks noGrp="1"/>
          </p:cNvSpPr>
          <p:nvPr>
            <p:ph type="subTitle" idx="1"/>
          </p:nvPr>
        </p:nvSpPr>
        <p:spPr>
          <a:xfrm>
            <a:off x="1918716" y="1946656"/>
            <a:ext cx="5682996" cy="4555744"/>
          </a:xfrm>
        </p:spPr>
        <p:txBody>
          <a:bodyPr>
            <a:normAutofit lnSpcReduction="10000"/>
          </a:bodyPr>
          <a:lstStyle/>
          <a:p>
            <a:pPr marL="342900" indent="-342900" algn="l">
              <a:buFont typeface="Arial" panose="020B0604020202020204" pitchFamily="34" charset="0"/>
              <a:buChar char="•"/>
            </a:pPr>
            <a:r>
              <a:rPr lang="en-GB" sz="2400" dirty="0"/>
              <a:t>What can organisations do / not do?</a:t>
            </a:r>
          </a:p>
          <a:p>
            <a:pPr marL="342900" indent="-342900" algn="l">
              <a:buFont typeface="Arial" panose="020B0604020202020204" pitchFamily="34" charset="0"/>
              <a:buChar char="•"/>
            </a:pPr>
            <a:r>
              <a:rPr lang="en-GB" sz="2400" dirty="0"/>
              <a:t>Re focus current practice.</a:t>
            </a:r>
          </a:p>
          <a:p>
            <a:pPr marL="342900" indent="-342900" algn="l">
              <a:buFont typeface="Arial" panose="020B0604020202020204" pitchFamily="34" charset="0"/>
              <a:buChar char="•"/>
            </a:pPr>
            <a:r>
              <a:rPr lang="en-GB" sz="2400" dirty="0"/>
              <a:t>Prioritise themes and or communities.</a:t>
            </a:r>
          </a:p>
          <a:p>
            <a:pPr marL="342900" indent="-342900" algn="l">
              <a:buFont typeface="Arial" panose="020B0604020202020204" pitchFamily="34" charset="0"/>
              <a:buChar char="•"/>
            </a:pPr>
            <a:r>
              <a:rPr lang="en-GB" sz="2400" dirty="0"/>
              <a:t>What about the ‘stuff’ we no longer do? What about them?</a:t>
            </a:r>
          </a:p>
          <a:p>
            <a:pPr marL="342900" indent="-342900" algn="l">
              <a:buFont typeface="Arial" panose="020B0604020202020204" pitchFamily="34" charset="0"/>
              <a:buChar char="•"/>
            </a:pPr>
            <a:r>
              <a:rPr lang="en-GB" sz="2400" dirty="0"/>
              <a:t>How do partner organisations or third sector fill the gap?</a:t>
            </a:r>
          </a:p>
          <a:p>
            <a:pPr marL="342900" indent="-342900" algn="l">
              <a:buFont typeface="Arial" panose="020B0604020202020204" pitchFamily="34" charset="0"/>
              <a:buChar char="•"/>
            </a:pPr>
            <a:r>
              <a:rPr lang="en-GB" sz="2400" dirty="0"/>
              <a:t>How do we hold open conversations internally and more widely with communities?</a:t>
            </a:r>
          </a:p>
          <a:p>
            <a:pPr algn="l"/>
            <a:endParaRPr lang="en-GB" dirty="0"/>
          </a:p>
          <a:p>
            <a:pPr algn="l"/>
            <a:endParaRPr lang="en-GB" dirty="0"/>
          </a:p>
          <a:p>
            <a:pPr algn="l"/>
            <a:endParaRPr lang="en-GB" dirty="0"/>
          </a:p>
          <a:p>
            <a:pPr algn="l"/>
            <a:endParaRPr lang="en-GB" dirty="0"/>
          </a:p>
          <a:p>
            <a:pPr algn="l"/>
            <a:endParaRPr lang="en-GB" dirty="0"/>
          </a:p>
          <a:p>
            <a:pPr algn="l"/>
            <a:endParaRPr lang="en-GB" dirty="0"/>
          </a:p>
        </p:txBody>
      </p:sp>
    </p:spTree>
    <p:extLst>
      <p:ext uri="{BB962C8B-B14F-4D97-AF65-F5344CB8AC3E}">
        <p14:creationId xmlns:p14="http://schemas.microsoft.com/office/powerpoint/2010/main" val="4256274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3213-2628-D437-0F4D-ED2D81B774A0}"/>
              </a:ext>
            </a:extLst>
          </p:cNvPr>
          <p:cNvSpPr>
            <a:spLocks noGrp="1"/>
          </p:cNvSpPr>
          <p:nvPr>
            <p:ph type="ctrTitle"/>
          </p:nvPr>
        </p:nvSpPr>
        <p:spPr>
          <a:xfrm>
            <a:off x="1410208" y="426720"/>
            <a:ext cx="3679952" cy="568960"/>
          </a:xfrm>
        </p:spPr>
        <p:txBody>
          <a:bodyPr>
            <a:normAutofit/>
          </a:bodyPr>
          <a:lstStyle/>
          <a:p>
            <a:r>
              <a:rPr lang="en-GB" sz="2800" dirty="0"/>
              <a:t>Era of austerity</a:t>
            </a:r>
          </a:p>
        </p:txBody>
      </p:sp>
      <p:sp>
        <p:nvSpPr>
          <p:cNvPr id="3" name="Subtitle 2">
            <a:extLst>
              <a:ext uri="{FF2B5EF4-FFF2-40B4-BE49-F238E27FC236}">
                <a16:creationId xmlns:a16="http://schemas.microsoft.com/office/drawing/2014/main" id="{5503EDE0-B77E-A01E-8FE3-1F31B29F559D}"/>
              </a:ext>
            </a:extLst>
          </p:cNvPr>
          <p:cNvSpPr>
            <a:spLocks noGrp="1"/>
          </p:cNvSpPr>
          <p:nvPr>
            <p:ph type="subTitle" idx="1"/>
          </p:nvPr>
        </p:nvSpPr>
        <p:spPr>
          <a:xfrm>
            <a:off x="1598168" y="1530096"/>
            <a:ext cx="5584952" cy="4799584"/>
          </a:xfrm>
        </p:spPr>
        <p:txBody>
          <a:bodyPr>
            <a:normAutofit/>
          </a:bodyPr>
          <a:lstStyle/>
          <a:p>
            <a:pPr marL="342900" indent="-342900" algn="l">
              <a:buFont typeface="Arial" panose="020B0604020202020204" pitchFamily="34" charset="0"/>
              <a:buChar char="•"/>
            </a:pPr>
            <a:r>
              <a:rPr lang="en-GB" sz="2400" dirty="0"/>
              <a:t>Core training.</a:t>
            </a:r>
          </a:p>
          <a:p>
            <a:pPr marL="342900" indent="-342900" algn="l">
              <a:buFont typeface="Arial" panose="020B0604020202020204" pitchFamily="34" charset="0"/>
              <a:buChar char="•"/>
            </a:pPr>
            <a:r>
              <a:rPr lang="en-GB" sz="2400" dirty="0"/>
              <a:t>Identify individual and team Training.</a:t>
            </a:r>
          </a:p>
          <a:p>
            <a:pPr marL="342900" indent="-342900" algn="l">
              <a:buFont typeface="Arial" panose="020B0604020202020204" pitchFamily="34" charset="0"/>
              <a:buChar char="•"/>
            </a:pPr>
            <a:r>
              <a:rPr lang="en-GB" sz="2400" dirty="0"/>
              <a:t>Managers responsibility for personal development of staff.</a:t>
            </a:r>
          </a:p>
          <a:p>
            <a:pPr marL="342900" indent="-342900" algn="l">
              <a:buFont typeface="Arial" panose="020B0604020202020204" pitchFamily="34" charset="0"/>
              <a:buChar char="•"/>
            </a:pPr>
            <a:r>
              <a:rPr lang="en-GB" sz="2400" dirty="0"/>
              <a:t>Accountability for professional learning.</a:t>
            </a:r>
          </a:p>
          <a:p>
            <a:pPr marL="342900" indent="-342900" algn="l">
              <a:buFont typeface="Arial" panose="020B0604020202020204" pitchFamily="34" charset="0"/>
              <a:buChar char="•"/>
            </a:pPr>
            <a:r>
              <a:rPr lang="en-GB" sz="2400" dirty="0"/>
              <a:t>Area specific.</a:t>
            </a:r>
          </a:p>
          <a:p>
            <a:pPr marL="342900" indent="-342900" algn="l">
              <a:buFont typeface="Arial" panose="020B0604020202020204" pitchFamily="34" charset="0"/>
              <a:buChar char="•"/>
            </a:pPr>
            <a:r>
              <a:rPr lang="en-GB" sz="2400" dirty="0"/>
              <a:t>Upskilling.</a:t>
            </a:r>
          </a:p>
          <a:p>
            <a:pPr marL="342900" indent="-342900" algn="l">
              <a:buFont typeface="Arial" panose="020B0604020202020204" pitchFamily="34" charset="0"/>
              <a:buChar char="•"/>
            </a:pPr>
            <a:r>
              <a:rPr lang="en-GB" sz="2400" dirty="0"/>
              <a:t>In House Training</a:t>
            </a:r>
          </a:p>
        </p:txBody>
      </p:sp>
    </p:spTree>
    <p:extLst>
      <p:ext uri="{BB962C8B-B14F-4D97-AF65-F5344CB8AC3E}">
        <p14:creationId xmlns:p14="http://schemas.microsoft.com/office/powerpoint/2010/main" val="419737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B754A-4B94-D9F2-A2DE-4AC537CB9C53}"/>
              </a:ext>
            </a:extLst>
          </p:cNvPr>
          <p:cNvSpPr>
            <a:spLocks noGrp="1"/>
          </p:cNvSpPr>
          <p:nvPr>
            <p:ph type="ctrTitle"/>
          </p:nvPr>
        </p:nvSpPr>
        <p:spPr>
          <a:xfrm>
            <a:off x="1420368" y="477520"/>
            <a:ext cx="2430272" cy="650240"/>
          </a:xfrm>
        </p:spPr>
        <p:txBody>
          <a:bodyPr>
            <a:normAutofit/>
          </a:bodyPr>
          <a:lstStyle/>
          <a:p>
            <a:r>
              <a:rPr lang="en-GB" sz="2800" dirty="0"/>
              <a:t>Own ROLE</a:t>
            </a:r>
          </a:p>
        </p:txBody>
      </p:sp>
      <p:sp>
        <p:nvSpPr>
          <p:cNvPr id="3" name="Subtitle 2">
            <a:extLst>
              <a:ext uri="{FF2B5EF4-FFF2-40B4-BE49-F238E27FC236}">
                <a16:creationId xmlns:a16="http://schemas.microsoft.com/office/drawing/2014/main" id="{B09ECEA9-2F38-414C-830A-171155750890}"/>
              </a:ext>
            </a:extLst>
          </p:cNvPr>
          <p:cNvSpPr>
            <a:spLocks noGrp="1"/>
          </p:cNvSpPr>
          <p:nvPr>
            <p:ph type="subTitle" idx="1"/>
          </p:nvPr>
        </p:nvSpPr>
        <p:spPr>
          <a:xfrm>
            <a:off x="1420368" y="1733296"/>
            <a:ext cx="5539232" cy="4901184"/>
          </a:xfrm>
        </p:spPr>
        <p:txBody>
          <a:bodyPr/>
          <a:lstStyle/>
          <a:p>
            <a:pPr marL="342900" indent="-342900" algn="l">
              <a:buFont typeface="Arial" panose="020B0604020202020204" pitchFamily="34" charset="0"/>
              <a:buChar char="•"/>
            </a:pPr>
            <a:r>
              <a:rPr lang="en-GB" sz="2400" dirty="0"/>
              <a:t>What is our personal response to austerity? Manage resources both personal and physical.</a:t>
            </a:r>
          </a:p>
          <a:p>
            <a:pPr marL="342900" indent="-342900" algn="l">
              <a:buFont typeface="Arial" panose="020B0604020202020204" pitchFamily="34" charset="0"/>
              <a:buChar char="•"/>
            </a:pPr>
            <a:r>
              <a:rPr lang="en-GB" sz="2400" dirty="0"/>
              <a:t>Personal development and responsibility.</a:t>
            </a:r>
          </a:p>
          <a:p>
            <a:pPr marL="342900" indent="-342900" algn="l">
              <a:buFont typeface="Arial" panose="020B0604020202020204" pitchFamily="34" charset="0"/>
              <a:buChar char="•"/>
            </a:pPr>
            <a:r>
              <a:rPr lang="en-GB" sz="2400" dirty="0"/>
              <a:t>Emphasis on planning and future proofing.</a:t>
            </a:r>
          </a:p>
          <a:p>
            <a:pPr marL="342900" indent="-342900" algn="l">
              <a:buFont typeface="Arial" panose="020B0604020202020204" pitchFamily="34" charset="0"/>
              <a:buChar char="•"/>
            </a:pPr>
            <a:r>
              <a:rPr lang="en-GB" sz="2400" dirty="0"/>
              <a:t>Relationship building</a:t>
            </a:r>
          </a:p>
          <a:p>
            <a:pPr marL="342900" indent="-342900" algn="l">
              <a:buFont typeface="Arial" panose="020B0604020202020204" pitchFamily="34" charset="0"/>
              <a:buChar char="•"/>
            </a:pPr>
            <a:r>
              <a:rPr lang="en-GB" sz="2400" dirty="0"/>
              <a:t>Organisational support</a:t>
            </a:r>
          </a:p>
          <a:p>
            <a:pPr algn="l"/>
            <a:endParaRPr lang="en-GB" dirty="0"/>
          </a:p>
        </p:txBody>
      </p:sp>
    </p:spTree>
    <p:extLst>
      <p:ext uri="{BB962C8B-B14F-4D97-AF65-F5344CB8AC3E}">
        <p14:creationId xmlns:p14="http://schemas.microsoft.com/office/powerpoint/2010/main" val="4185161244"/>
      </p:ext>
    </p:extLst>
  </p:cSld>
  <p:clrMapOvr>
    <a:masterClrMapping/>
  </p:clrMapOvr>
</p:sld>
</file>

<file path=ppt/theme/theme1.xml><?xml version="1.0" encoding="utf-8"?>
<a:theme xmlns:a="http://schemas.openxmlformats.org/drawingml/2006/main" name="GradientUnivers">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8167186_TF89338750_Win32" id="{41E8F413-9A18-4BDF-B28A-7CD5BF285DD4}" vid="{F5763C4E-78C1-4EFB-B9F5-2F4B07C76D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7511e87-2b6c-4211-a1fa-0c2423724a01">
      <Terms xmlns="http://schemas.microsoft.com/office/infopath/2007/PartnerControls"/>
    </lcf76f155ced4ddcb4097134ff3c332f>
    <TaxCatchAll xmlns="af1bfc9d-5cfc-4216-83ef-9322a0599ec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A192E18E691846928089F41D0924CC" ma:contentTypeVersion="11" ma:contentTypeDescription="Create a new document." ma:contentTypeScope="" ma:versionID="4ffbfc9d3ab5422a3aa4e134f88cbc0c">
  <xsd:schema xmlns:xsd="http://www.w3.org/2001/XMLSchema" xmlns:xs="http://www.w3.org/2001/XMLSchema" xmlns:p="http://schemas.microsoft.com/office/2006/metadata/properties" xmlns:ns2="07511e87-2b6c-4211-a1fa-0c2423724a01" xmlns:ns3="af1bfc9d-5cfc-4216-83ef-9322a0599ec2" targetNamespace="http://schemas.microsoft.com/office/2006/metadata/properties" ma:root="true" ma:fieldsID="7ce0cf8942f9b5c51a8857bd0bac1446" ns2:_="" ns3:_="">
    <xsd:import namespace="07511e87-2b6c-4211-a1fa-0c2423724a01"/>
    <xsd:import namespace="af1bfc9d-5cfc-4216-83ef-9322a0599ec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511e87-2b6c-4211-a1fa-0c2423724a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694d5e3d-88e3-4c55-b684-1c81dd55b717"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f1bfc9d-5cfc-4216-83ef-9322a0599ec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ffcf9de7-ccc1-4bbc-89ed-9d8570b75acf}" ma:internalName="TaxCatchAll" ma:showField="CatchAllData" ma:web="af1bfc9d-5cfc-4216-83ef-9322a0599e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919F73-B6C2-4A43-95E2-833EC48925FE}">
  <ds:schemaRefs>
    <ds:schemaRef ds:uri="http://schemas.microsoft.com/office/2006/metadata/properties"/>
    <ds:schemaRef ds:uri="http://schemas.microsoft.com/office/infopath/2007/PartnerControls"/>
    <ds:schemaRef ds:uri="71af3243-3dd4-4a8d-8c0d-dd76da1f02a5"/>
    <ds:schemaRef ds:uri="07511e87-2b6c-4211-a1fa-0c2423724a01"/>
    <ds:schemaRef ds:uri="af1bfc9d-5cfc-4216-83ef-9322a0599ec2"/>
  </ds:schemaRefs>
</ds:datastoreItem>
</file>

<file path=customXml/itemProps2.xml><?xml version="1.0" encoding="utf-8"?>
<ds:datastoreItem xmlns:ds="http://schemas.openxmlformats.org/officeDocument/2006/customXml" ds:itemID="{F10C9B86-56A9-41FD-A858-39C338C15D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511e87-2b6c-4211-a1fa-0c2423724a01"/>
    <ds:schemaRef ds:uri="af1bfc9d-5cfc-4216-83ef-9322a0599e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8E00D1-8EA3-4E42-801D-0253E1EAFC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{2C1FF0AF-34EF-4493-B57C-2A9337E07BCD}tf89338750_win32</Template>
  <TotalTime>0</TotalTime>
  <Words>608</Words>
  <Application>Microsoft Office PowerPoint</Application>
  <PresentationFormat>Widescreen</PresentationFormat>
  <Paragraphs>40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Univers</vt:lpstr>
      <vt:lpstr>GradientUnivers</vt:lpstr>
      <vt:lpstr>Are honest conversations going on about what the organisation can and can’t do in an era of austerity, and do people understand their own role in that future? </vt:lpstr>
      <vt:lpstr>Conversations</vt:lpstr>
      <vt:lpstr>Era of austerity</vt:lpstr>
      <vt:lpstr>Own ROLE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honest conversations going on about what the organisation can and can’t do in an era of austerity, and do people understand their own role in that future?</dc:title>
  <dc:creator>Graham Donald</dc:creator>
  <cp:lastModifiedBy>Susan Epsworth</cp:lastModifiedBy>
  <cp:revision>2</cp:revision>
  <dcterms:created xsi:type="dcterms:W3CDTF">2024-04-18T14:54:52Z</dcterms:created>
  <dcterms:modified xsi:type="dcterms:W3CDTF">2024-05-03T08:21:59Z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0x01010043A192E18E691846928089F41D0924CC</vt:lpwstr>
  </property>
</Properties>
</file>